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స్తుతించుడి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Sthuthinchudi Yehovaa Devuni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స్తుతించుడి యెహోవా దేవుని సూర్యచంద్రులారా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పవిత్ర దూతగణ సేనాధిపతికి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Sthuthinchudi Yehovaa Devuni Suryachandrulaaraa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Pavithra Doothagana Senaadhipathiki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ఉన్నతస్థలములలో యెహోవాను స్తుతించుడి ||స్తుతించుడి||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Unnathasthalamulalo Yehovaanu Sthuthinchudi          ||Sthuthinchudi||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కాంతిగల నక్షత్రములారా పరమాకాశమా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ఆకాశజలమా ఆవిరి హిమమా అగ్ని తుఫాను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Kaanthigala Nakshathramulaaraa Paramaakaashamaa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Aakaashajalamaa Aaviri Himamaa Agni Thuphaanu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మహాసముద్ర పర్వత వృక్ష మృగములు పశువులారా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ప్రశంసించుడి ఫలవృక్షములు పరమ తండ్రిని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Mahaasamudra Parvatha Vruksha Mrugamulu Pashuvulaaraa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Prashamsinchudi Phalavrukshamulu Parama Thandrini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యెహోవాను స్తుతించుడి ||స్తుతించుడి||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Yehovaanu Sthuthinchudi          ||Sthuthinchudi||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రాజులు ప్రజలు న్యాయాధిపతులు అధిపతులారా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బాలురు యౌవన కన్యక వృద్ధులు ప్రభునుతించుడి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Raajulu Prajalu Nyaayaadhipathulu Adhipathulaaraa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Baaluru Yavvana Kanyaka Vruddhulu Prabhunuthinchudi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ప్రాకు జీవులు పలువిధ పక్షులు పాడి స్తుతించుడి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ప్రశంసించుడి ప్రభావ మహిమలు పరమ తండ్రిని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Praaku Jeevulu Paluvidha Pakshulu Paadi Sthuthinchudi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Prashamsinchudi Prabhaava Mahimalu Parama Thandrini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యెహోవాను స్తుతించుడి ||స్తుతించుడి||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Yehovaanu Sthuthinchudi          ||Sthuthinchudi||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2026-02-25T09:20:31Z</dcterms:created>
  <dcterms:modified xsi:type="dcterms:W3CDTF">2026-02-25T09:20:31Z</dcterms:modified>
</cp:coreProperties>
</file>