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స్వరూపమును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Swaroopamunu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స్వరూపమును నేను చూచుచు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పోలికగా నేను మారేదన్ (2)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Swaroopamunu Nenu Choochuchu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Polikgaa Nenu Maaredan (2)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 కొరకు నీవు పరలోకము విడచితివి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దాసుని రూపము ధరించి దీనుడైతివి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 Koraku Neevu Paralokamu Vidachithivi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Daasuni Roopamu Dharinchi Deenudaithivi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దీనుడను కాను గర్వముతో నిండియున్నాను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వినయముతో నింపుము (2)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Deendanu Kaanu Garvamutho Nindiyunnaanu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Vinayamutho Nimpumu (2)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ప్రేమగల ఓ ప్రభువా లోకమును ప్రేమించితివి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ద్వారనే సమస్తము నిచ్చితివి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Premagala O Prabhuvaa Lokamunu Preminchithivi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Dwaarane Samasthamu Nichchithivi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చూపలేను కఠినుడనైయున్నాను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ప్రేమతో నింపుము (2)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Choopalenu Katinudanaiyunnaanu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Prematho Nimpumu (2)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స్వరూపము కలిగి ఆయన వాలే మారెదన్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రూపాంతరము కొరకై నిరీక్షించెదన్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Swaroopamu Kaligi Aayana Vale Maaredan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Roopaantharamu Korakai Nireekshinchedan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అద్భుత దినము కొరకు నన్ను సిద్ధపరచుము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పవిత్రతతో నింపుము (2)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Adbhutha Dinamu Koraku Nannu Siddhaparachumu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Pavithrathatho Nimpumu (2)      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2026-02-25T08:37:41Z</dcterms:created>
  <dcterms:modified xsi:type="dcterms:W3CDTF">2026-02-25T08:37:41Z</dcterms:modified>
</cp:coreProperties>
</file>