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కుమ్మరించు ప్రభు కుమ్మరించు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Kummarinchu Prabhu Kummarinchu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కుమ్మరించు ప్రభు కుమ్మరించు (1)-  దీవెనల వర్షము కుమ్మరించుము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Kummarinchu Prabhu Kummarinchu (1)-  Deevenala Varshamu Kummarinchumu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కుమ్మరించు ప్రభు కుమ్మరించు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Kummarinchu Prabhu Kummarinchu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ఓమా యేసు విను మామనవి (2) - మా మధ్యకు ప్రభు రారమ్ము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ద్వారమున చేరి యున్నాము (2)- నింపుము ప్రభువా మమ్ములను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Omaa Yesu Vinu Maamanavi (2) - Maa Madhyaku Prabhu Raarammu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Dvaaramuna Cheri Yunnaamu (2)- Nimpumu Prabhuvaa Mammulanu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దప్పిగొన్న వారికి జలము - యెండిన భూమికి జలధారల్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సంతతిపై ఆత్మను పంపు - నీ దీవెనలతో నింపుము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Dappigonna Vaariki Jalamu - Yendina Bhoomiki Jaladhaaral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Santhathipai Aathmanu Pampu - Nee Deevenalatho Nimpumu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తండ్రి కుడిప్రక్కన నిలుచున్న - యేసు ప్రభువును చూపుము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 మహిమా నివాసములోని - సమృద్ధితో మమ్ము నింపుము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Thandri Kudiprakkana Niluchunna - Yesu Prabhuvunu Choopumu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 Mahimaa Nivaasamuloni - Samruddhitho Mammu Nimpumu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రెండు కెరూబుల మధ్య నుండి - మధుర స్వరము విననిమ్ము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యేసుని తప్ప యెవరిని వినక - ఆత్మలో తృప్తి పొందెదము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Rendu Keroobula Madhya Nundi - Madhura Svaramu Vinanimmu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Yesuni Thappa Yevarini Vinaka - Aathmalo Thrupthi Pondedamu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తెరువబడిన పరమునుచూడ - దూతలు యెక్కుచు దిగుచుండ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సంఘమును అభిషేకించి - ఘనకార్యములను జరిగించు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Theruvabadina Paramunuchooda - Doothalu Yekkuchu Diguchunda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Sangghamunu Abhishekinchi - Ghanakaaryamulanu Jariginchu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2026-08-11T18:50:54Z</dcterms:created>
  <dcterms:modified xsi:type="dcterms:W3CDTF">2026-08-11T18:50:54Z</dcterms:modified>
</cp:coreProperties>
</file>