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ప్రాణేశ్వర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Praaneshwara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ప్రాణేశ్వర – ప్రభు దైవకుమార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ప్రణుతింతును నిన్నే- ఆశతీర         ||ప్రాణేశ్వర||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Praaneshwara – Prabhu Daiva Kumaara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Pranuthinthunu Ninne – Aasha Theera        ||Praaneshwara||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ఆత్మతో పాటలు పాడ – నీ కృపలే నాకు హేతువులాయె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నిబంధన నీతో చేసి – నీ పాద సన్నిధి చేరియున్నానే (2)   ||ప్రాణేశ్వర||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Aathmatho Paatalu Paada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Krupale Naaku Hethuvulaaye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మూలరాయి నీవైయుండగా – అపొస్తలుల పునాది మీద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నివాసముగా కట్టబడుటకై – ఆత్మాభిషేకము అనుగ్రహించితివి (2)     ||ప్రాణేశ్వర||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Moolaraayi Neevaiyundagaa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Aposthalula Punaadi Meeda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పిడుగులు విసిరే మెరుపుల వంటి – శత్రువులు నాకు ఎదురై నిల్చిన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విరోధముగా రూపించిన ఏ – ఆయుధము వర్ధిల్లలేదు (2)     ||ప్రాణేశ్వర||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Pidugulu Visire Merupula Vanti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Shathruvulu Naaku Edurai Nilchina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ఊటలన్నియు నీ యందేనని – వాద్యము వాయించి పాడెదను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కాలమంతా నిన్నే స్తుతించి – సాగెద నూతన యెరూషలేము (2)     ||ప్రాణేశ్వర||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Ootalanniyu Nee Yandenani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Vaadyamu Vaayinchi Paadedanu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కమనీయమైన నీ దర్శనము – కలనైనను మెలకువనైన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కనబడినా నా ఆశలు తీరవే – కనిపెట్టుచుంటిని కడబూరధ్వనికి (2)   ||ప్రాణేశ్వర||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Kamaneeyamaina Nee Darshanamu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Kalanainanu Melakuvanaina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2026-02-25T09:16:27Z</dcterms:created>
  <dcterms:modified xsi:type="dcterms:W3CDTF">2026-02-25T09:16:27Z</dcterms:modified>
</cp:coreProperties>
</file>