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సమానులెవరు ప్రభో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Samaanulevaru Prabho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సమానులెవరు ప్రభో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సమానులెవరు ప్రభో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Samaanulevaru Prabho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Samaanulevaru Prabho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సమానులెవరు ప్రభో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 మానవ శ్రమాను భవమును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Samaanulevaru Prabho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 Maanava Shramaanu Bhavamunu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సహించి వహించి ప్రేమించగల (నీ) (2)       ||సమానులెవరో||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Sahinchi Vahinchi Preminchagala (Nee) (2)        ||Samaanulevaro||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సమాన తత్వము – సహోదరత్వము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సమంజసము గాను మాకు దెలుప (నీ) (2)       ||సమానులెవరో||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Samaana Thathvamu – Sahodarathvamu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Samanjasamu Gaanu Maaku Delupa (Nee) (2)        ||Samaanulevaro||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పరార్ధమై భవ – శరీర మొసగిన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పరోపకారా నరావ తారా (నీ) (2)       ||సమానులెవరో||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Paraardhamai Bhava – Shareera Mosagina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Paropakaaraa Naraava Thaaraa (Nee) (2)        ||Samaanulevaro||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దయా హృదయ యీ – దురాత్మ లెల్లరున్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నయాన భయాన దయాన బ్రోవ (నీ) (2)       ||సమానులెవరో||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Dayaa Hrudaya Yee – Duraathma Lellarun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Nayaana Bhayaana Dayaana Brova (Nee) (2)        ||Samaanulevaro||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పావనాత్ముడ – ఓ పుణ్య శీలుడ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పాపాత్ములను బ్రోవ – పరమాత్మ సుత (నీ) (2)       ||సమానులెవరో||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Paavanaathmuda – O Punya Sheeluda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Paapaathmulanu Brova – Paramaathma Sutha (Nee) (2)        ||Samaanulevaro||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2026-02-25T09:26:06Z</dcterms:created>
  <dcterms:modified xsi:type="dcterms:W3CDTF">2026-02-25T09:26:06Z</dcterms:modified>
</cp:coreProperties>
</file>