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పక్షులను చూడండి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Pakshulanu Choodandi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పక్షులను చూడండి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విత్తవు అవి కోయవు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Pakshulanu Choodandi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Vitthavu Avi Koyavu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గరిసెలలో దాచుకోవూ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కొట్లలో కూర్చుకోవు 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Gariselalo Daachukovu..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Kotlalo Koorchukovu  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కావలసిన ఆహారము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అందజేయును వాటికి ఆ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Kaavalasina Aahaaramu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Andajeyunu Vaatiki Aa Devudu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కలసికట్టుగా అవి ఎగిరి పోతాయి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కడుపు నింపుకొనిపోయి మరల తిరిగి వస్తాయి 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Kalasikattugaa Avi Egiri Pothaayi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Kadupu Nimpukonipoyi Marala Thirigi Vasthaayi  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స్వార్ధము వంచన వాటికుండదు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సాటివాని దోచుకొనే మనసు ఉండదు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Swaardhamu Vanchana Vaatikundadu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Saativaani Dochukone Manasu Undadu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రేపటిని గూర్చిన చింత ఉండదు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పూట ఎలా గడపాలని బాధ ఉండదు 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Repatini Goorchina Chintha 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Poota Elaa Gadapaalani Baadha Undadu  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పక్షులను పోషించే 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మనుష్యులను పోషించుట మానివేయునా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Pakshulanu Poshinche Aa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Manushyulanu Poshinchuta Maaniveyunaa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సృష్టిలోన మనిషి బ్రతుకు శ్రేష్టము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తోడు ఉండగా మనకు ఎందుకు బాధ 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Srushtilona Manishi Brathuku Shreshtamu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Thodu Undagaa Manaku Enduku Baadha          ||Aakaasha||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2026-02-25T09:34:13Z</dcterms:created>
  <dcterms:modified xsi:type="dcterms:W3CDTF">2026-02-25T09:34:13Z</dcterms:modified>
</cp:coreProperties>
</file>