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పరమపురి కల్పభూజ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Paramapuri Kalpabhooja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పరమపురి కల్పభూజ - నిరత భూనరుల పూజ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యురుతరచిత మహిమతేజ - వరస్తుతి సల్పెదము రాజ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Paramapuri Kalpabhooja - Niratha Bhoonarula Pooja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Yurutharachitha Mahimatheja - VaraSthuthi Salpedamu Raaja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జనక సుత శుద్ధాత్మ - యను పేరిట యీ 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ఘనతర సంరక్ష ప్రేమ - ననిపి మము కనికరించు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Janaka Sutha Shuddhaathma - Yanu Perita Yee 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Ghanathara Sanraksha Prema - Nanipi Mamu Kanikarinchu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నీవే మా ప్రాపువంచు - నెరనమ్మి యుందు మంచు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భావంబున దలంచు వారిం - బావనులం జేయు సదా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Neeve Maa Praapuvanchu - Neranammi Yundu Manchu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Bhaavambuna Dalanchu Vaarin - Baavanulan Jeyu Sadaa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కలుషంబులను హరింప - నిల సైతానును జయింప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బలుమారు నిను దలంచు - బలము గల ప్రభుండ వీవే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Kalushambulanu Harimpa - Nila Saithaanunu Jayimpa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Balumaaru Ninu Dalanchu - Balamu Gala Prabhunda Veeve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లోక పాపనరులు - చాల నిను నమ్మి మరల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దూలిచే దారుణ సైతానును బడంద్రొక్కివేయు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Loka Paapanarulu - Chaala Ninu Nammi Marala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Dooliche Daaruna Saithaanunu Badandrokkiveyu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అల్ఫా ఓ మేగయును - నాద్యంతంబులును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కల్పాంత స్థాయువైన - కర్తా కరుణించు మమును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Alphaa O Megayunu - Naadyanthambulunu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Kalpaantha Sthaayuvaina - Karthaa Karuninchu Mamunu ||Parama||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2026-08-11T18:41:42Z</dcterms:created>
  <dcterms:modified xsi:type="dcterms:W3CDTF">2026-08-11T18:41:42Z</dcterms:modified>
</cp:coreProperties>
</file>