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खामोश रातों की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Khaamosh Raathon 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बुद्धिमानो ने भी उसको सजदा किया (2) ||खामोश||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Buddhimaano Ne Bhi Usko Sajdaa Kiyaa (2)       ||Khaamosh||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खामोश रातों की ठंडी हवाओ से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आयी फरिश्तों की मीठी आवाज़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Khaamosh Raathon Ki Thandi Hawaao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Aayi Farishton Ki Meethi Aawaaz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पैदा हुआ पैदा हुआ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मुक्ति दाता हमारा पैदा हुआ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Paidaa Huaa Paidaa Huaa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Daathaa Hamaaraa Paidaa Huaa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तारणहारा हमारा पैदा हुआ ||खामोश||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Thaaranharaa Hamaaraa Paidaa Huaa        ||Khaamosh||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फरिश्तों ने आके ज़मीन पे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गडरियों को दिया इशारा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Farishton Ne Aake Zameen 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Gadariyon Ko Diyaa Ishaaraa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पैदा हुआ है मुंजी जो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मिलेगा तुम्हे एक गोशाला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Paidaa Huaa Hai Munji Jo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Milegaa Tumhe Ek Goshaalaa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चरवाहों ने भी उसको सजदा किया (2) ||खामोश||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Charwaahon Ne Bhi Usko Sajdaa Kiyaa (2)       ||Khaamosh||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देखो वो पूरब दिशा से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आये थे थारे के पीछे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Dekho Wo Purab Dishaa 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Aaye The Thaare Ke Peeche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मजूशी भी सर को झुकाके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शिक्षक येशु को ही माने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Majushi Bhi Sar Ko Jhukaake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Shikshak Yeshu Ko Hi Maane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2026-02-25T09:16:18Z</dcterms:created>
  <dcterms:modified xsi:type="dcterms:W3CDTF">2026-02-25T09:16:18Z</dcterms:modified>
</cp:coreProperties>
</file>