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notesMasterIdLst>
    <p:notesMasterId r:id="rId1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notesMaster" Target="notesMasters/notesMaster1.xml"/><Relationship Id="rId20" Type="http://schemas.openxmlformats.org/officeDocument/2006/relationships/presProps" Target="presProps.xml"/><Relationship Id="rId21" Type="http://schemas.openxmlformats.org/officeDocument/2006/relationships/viewProps" Target="viewProps.xml"/><Relationship Id="rId22" Type="http://schemas.openxmlformats.org/officeDocument/2006/relationships/theme" Target="theme/theme1.xml"/><Relationship Id="rId2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ప్రభు యేసు నా రక్షకా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Prabhu Yesu Naa Rakshakaa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ఎందరేసుని వైపు చూచెదరో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పొందెదరు వెల్గు ముఖమున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Endaresuni Vaipu Choochedaro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Pondedaru Velgu Mukhamuna (2)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సందియంబు లేక సంతోషించుచు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ముందుకు పరుగెత్తెదరు (2)             ||ప్రభు యేసు||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Sandiyambu Leka Santhoshinchuchu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Munduku Parugeththedaru (2)          ||Prabhu Yesu||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విశ్వాసకర్తా ఓ యేసు ప్రభూ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కొనసాగించువాడా యేసు ప్రభూ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Vishwaasakarthaa O Yesu Prabhuu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Konasaaginchuvaadaa Yesu Prabhuu (2)</a:t>
            </a:r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వినయముతో నేను నీ వైపు జూచుచు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విసుగక పరుగెత్త నేర్పు (2)             ||ప్రభు యేసు||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Vinayamutho Nenu Nee Vaipu Joochuchu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Visugaka Parugeththa Nerpu (2)          ||Prabhu Yesu||</a:t>
            </a:r>
            <a:endParaRPr lang="en-US" sz="32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కంటికి కనబడని వెన్నియో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చెవికి వినబడని వెన్నియో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Kantiki Kanabadani Venniyo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Cheviki Vinabadani Venniyo (2)</a:t>
            </a:r>
            <a:endParaRPr lang="en-US" sz="32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హృదయ గోచరము కాని వెన్నియో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సిద్ధపరచితివ నాకై (2)                 ||ప్రభు యేసు||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Hrudaya Gocharamu Kaani Venniyo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Sidhdhaparachithiva Naakai (2)           ||Prabhu Yesu||</a:t>
            </a:r>
            <a:endParaRPr lang="en-US" sz="32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లోక భోగాలపై నా నేత్రాలు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సోకకుండునట్లు కృప జూపుము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Loka Bhogaalapai Naa Nethraalu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Sokakundunatlu Krupa Joopumu (2)</a:t>
            </a:r>
            <a:endParaRPr lang="en-US" sz="32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మహిమ దివ్య స్వరూపమును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నిండార నను జూడనిమ్ము (2)          ||ప్రభు యేసు||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Mahima Divya Swaroopamunu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Nindaara Nanu Joodanimmu (2)          ||Prabhu Yesu||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ప్రభు యేసు నా రక్షకా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నొసగు కన్నులు నాకు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Prabhu Yesu Naa Rakshakaa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Nosagu Kannulu Naaku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నిరతము నే నిన్ను జూడ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అల్ఫయు నీవే – ఒమేగయు నీవే (2)          ||ప్రభు యేసు||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Nirathamu Ne Ninnu Jooda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Alphayu Neeve Omegayu Neeve (2)           ||Prabhu Yesu||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ప్రియుడైన యోహాను పత్మాసులో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ప్రియమైన యేసు నీ స్వరూపము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Priyudaina Yohaanu Pathmaasulo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Priyamaina Yesu Nee Swaroopamu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ప్రియమార జూచి బహు ధన్యుడయ్యె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ప్రియ ప్రభు నిన్ను జూడనిమ్ము (2)          ||ప్రభు యేసు||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Priyamaara Joochi Bahu Dhanyudayye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Priya Prabhu Ninnu Joodanimmu (2)          ||Prabhu Yesu||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లెక్కలేని మార్లు పడిపోతిని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దిక్కులేనివాడ నేనైతిని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Lekkaleni Maarlu Padipothini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Dikkulenivaada Nenaithini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చక్కజేసి నా నేత్రాలు దెరచి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గ్రక్కున నిన్ను జూడనిమ్ము (2)             ||ప్రభు యేసు||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Chakkajesi Naa Nethraalu Derachi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Grakkuna Ninnu Joodanimmu (2)            ||Prabhu Yesu||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ఎరిగి యెరిగి నే చెడిపోతిని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 నీ గాయము రేపితిని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Erigi Yerigi Ne Chedipothini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 Nee Gaayamu Repithini (2)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మోసపోతి నేను దృష్టి దొలగితి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దాసుడ నన్ను జూడనిమ్ము (2)             ||ప్రభు యేసు||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Mosapothi Nenu Drushti Dolagithi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Daasuda Nannu Joodanimmu (2)          ||Prabhu Yesu||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17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2026-02-25T09:20:42Z</dcterms:created>
  <dcterms:modified xsi:type="dcterms:W3CDTF">2026-02-25T09:20:42Z</dcterms:modified>
</cp:coreProperties>
</file>