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దేవుడవు నీవే వేకువనే నిన్ను వెదకుదును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Devudavu Neeve Vekuvane Ninnu Vedakudunu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దేవుని బట్టి రాజానందించున్ - తన తోడు ప్రమాణము చేయు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ప్రతివాడు అతిశయించును - మూయబడు నబద్ధికుల నోరు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Devuni Batti Raajaanandinchun - Thana Thodu Pramaanamu Cheyu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Prathivaadu Athishayinchunu - Mooyabadu Nabaddhikula Noru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నా దేవుడవు నీవే వేకువనే నిన్ను వెదకుదును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Naa Devudavu Neeve Vekuvane Ninnu Vedakudunu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నీ ప్రభావ బలమును చూడ - నీ పరిశుద్ధాలయమందు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 నెంతో ఆశ తోడ - నీ వైపు కాచియున్నాను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Nee Prabhaava Balamunu Chooda - Nee Parishuddhalayamandu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 Nentho Aasha Thoda - Nee Vaipu Kaachiyunnaanu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నీళ్లు లేక యెండిన చోట - నా ప్రాణము నీ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దాహము గొని యున్నది - నీ మీద ఆశచేత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Neellu Leka Yendina Chota - Naa Praanamu Nee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Daahamu Goni Yunnadi - Nee Meeda Aashachetha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నిను చూడ నా శరీరం - కృశించి పోవుచున్నది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కృప జీవముకంటె శ్రేష్ఠం - నా పెదవులు నిన్ను స్తుతించున్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Ninu Chooda Naa Shareeran - Krushinchi Povuchunnadi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Krupa Jeevamukante Shreshthan - Naa Pedavulu Ninnu Sthuthinchun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నా పడక మీద నిను దలచి - రాత్రి జాములో ధ్యానించునపుడు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క్రొవ్వు మెదడు దొరకినట్లు - నా ప్రాణము తృప్తి నొందుచున్నది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Naa Padaka Meeda Ninu Dalachi - Raathri Jaamulo Dhyaaninchunapudu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Krovvu Medadu Dorakinatlu - Naa Praanamu Thrupthi Nonduchunnadi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ఉత్సాహముతో నా నోరు - నిన్నుగూర్చి పాడుచున్నది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జీవిత కాలమంత - ఈలాగు నిన్ను స్తుతియించెదన్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Uthsaahamutho Naa Noru - Ninnugoorchi Paaduchunnadi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Jeevitha Kaalamantha - Eelaagu Ninnu Sthuthiyinchedan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నా సహాయుడా నీ పేరు - బట్టి నా చేతు లెత్తెదను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చాటున శరణు జొచ్చి - ఉత్సాహధ్వని చేసెదను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Naa Sahaayudaa Nee Peru - Batti Naa Chethu Leththedanu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Chaatuna Sharanu Jochchi - Uthsaahadhvani Chesedanu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నను చంప వెదకెడి వారు - పాతాళమునకు పోయెదరు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ఖడ్గంబునకు గురియై - మరి నక్కలపాలగుదురు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Nanu Champa Vedakedi Vaaru - Paathaalamunaku Poyedaru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Khadgambunaku Guriyai - Mari Nakkalapaalaguduru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2026-08-11T18:47:32Z</dcterms:created>
  <dcterms:modified xsi:type="dcterms:W3CDTF">2026-08-11T18:47:32Z</dcterms:modified>
</cp:coreProperties>
</file>