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మెల్లని స్వరమే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Mellani Swarame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మెల్లని స్వరమే వినిపించావే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చూపుతో దీవించినావే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Mellani Swarame Vinipinchinaave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Chooputho Deevinchinaave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వాక్యపు ఒడిలో లాలించినావే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బడిలో నన్ను పెంచినావే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Vaakyapu Odilo Laalinchinaave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Badilo Nannu Penchinaave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మెల్లని స్వరమే చల్లని చూపే నాకు పది వేలయా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మెల్లని స్వరమే చల్లని చూపే నాకు సుభాగ్యమయా (2)  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Mellani Swarame Challani Choope Naaku Padi Velayaa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Mellani Swarame Challani Choope Naaku Subhaagyamayaa (2)    ||Mellani||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తీయని గీతాన్ని వినిపించాలని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వేళలో నిను నేను చేరితిని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Theeyani Geethaanni Vinipinchaalani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Velalo Ninu Nenu Cherithini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అమృత రాగాన్ని వినిపించాలని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వేళలో నిను నేను చేరితిని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Amrutha Raagaanni Vinipinchaalani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Velalo Ninu Nenu Cherithini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నాకంటే ముందుగా నీవొచ్చినావే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నా పాటగా మార్చేసినావే (2)  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Naakante Mundugaa Neevochchinaave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Naa Paatagaa Maarchesinaave (2)    ||Mellani||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కాలములో వేదనల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సోమసిన సమయములో నిను నేను చేరితిని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Kaalamulo Vedanala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Somasina Samayamulo Ninu Nenu Cherithini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గాథ అంతయు గమనించినావే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మంటలను ఆర్పేసినావే (2)  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Gaadha Anthayu Gamaninchinaave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Mantalanu Aarpesinaave (2)    ||Mellani||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2026-02-25T09:22:13Z</dcterms:created>
  <dcterms:modified xsi:type="dcterms:W3CDTF">2026-02-25T09:22:13Z</dcterms:modified>
</cp:coreProperties>
</file>