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Joopina Maargamade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పాపమేమో మరణమును వెంట దెచ్చెగా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మరణమేమో నీకు నాకు సంక్రమించెగా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Paapamemo Maranamunu Venta Dechchegaa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Maranamemo Neeku Naaku Sankraminchegaa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మనకింకా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అభయమదిగో క్రీస్తేసు జన్మించెగా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Manakinkaa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Abhayamadigo Kreesthesu Janminchegaa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మనకింకా ఓ సోదరీ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అభయమదిగో క్రీస్తేసు జన్మించెగా.. ఆ.. ఆ.. ఆ..    ||ఆహా 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Manakinkaa O Sodaree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Abhayamadigo Kreesthesu Janminchegaa.. Aa.. Aa.. Aa..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చిత్తము నెరవేర్చుటకే – క్రీస్తేసు పరము వీడగా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రుణమును చెల్లించుటకై – పావనుడే పుడమి చేరెగా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Chitthamu Neraverchutake – Kreesthesu Paramu Veedagaa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Runamunu Chellinchutakai – Paavanude Pudami Cheregaa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సాతాను తల చితకద్రొక్కెగా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రుధిరమిచ్చి నిన్ను నన్ను శుద్ధి చేయగా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Saathaanu Thala Chithakadrokkegaa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Rudhiramichchi Ninnu Nannu Shuddhi Cheyagaa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బంధకములు తెంపబడెగా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గెలిచి యేసయ్య తిరిగి లేచెగా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Bandhakamulu Thempabadegaa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Gelichi Yesayya Thirigi Lechegaa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బంధకములు తెంపబడెగా ఓ సోదరీ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గెలిచి యేసయ్య తిరిగి లేచెగా.. ఆ.. ఆ.. ఆ..    ||ఆహా 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Bandhakamulu Thempabadegaa O Sodaree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Gelichi Yesayya Thirigi Lechegaa.. Aa.. Aa.. Aa..                                                                                                                                                                                              ||Aahaa 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వాక్యము బోధించుటకు – పావనాత్మ పంపబడెగా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పాపము ఒప్పించుటయే – ఆదరణకర్త కార్యమాయెగా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Vaakyamu Bodhinchutaku – Paavanaathma Pampabadegaa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Paapamu Oppinchutaye – Aadaranakartha Kaaryamaayegaa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అంధకారమంత బాపి వెలుగు నిచ్చుగా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నిన్ను నన్ను నడిపించునుగా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Andhakaaramantha Baapi Velugu Nichchugaa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Ninnu Nannu Nadipinchunugaa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సందేహమేల సమయమిదే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రక్షించుటకేసయ్య చేయి చాచగా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Sandehamela Samayamide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Rakshinchutakesayya Cheyi Chaachagaa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 జూపిన మార్గమదే… జ్ఞానులు చేరిన గమ్యమదే…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గాంచిన స్థానమదే… లోక రక్షకుని గూర్చినదే…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Joopina Maargamade… Gnaanulu Cherina Gamyamade…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Gaanchina Sthaanamade… Loka Rakshakuni Goorchinade…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సందేహమేల సమయమిదే ఓ సోదరీ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రక్షించుటకేసయ్య చేయి చాచగా… ఆ.. ఆ.. ఆ..    ||ఆహా 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Sandehamela Samayamide O Sodaree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Rakshinchutakesayya Cheyi Chaachagaa… Aa.. Aa.. Aa..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జననమది – పాపికి పరలోక ద్వారమది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హల్లెలూయా.. ఆహా హల్లెలూయా..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Jananamadi – Paapiki Paraloka Dwaaramadi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Hallelooyaa.. Aahaa Hallelooyaa..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హల్లెలూయా.. ఆహా హల్లెలూయా….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Hallelooyaa.. Aahaa Hallelooyaa..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 జూపిన మార్గమదే – జ్ఞానులు చేరిన గమ్యమదే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గాంచిన స్థానమదే – లోక రక్షకుని గూర్చినదే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Joopina Maargamade – Gnaanulu Cherina Gamyamade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Gaanchina Sthaanamade – Loka Rakshakuni Goorchinade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జననమది – పాపికి పరలోక ద్వారమది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ప్రవక్తలు పలికినది – పరలోక సైన్యము పాడినది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Jananamadi – Paapiki Paraloka Dwaaramadi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Pravakthalu Palikinadi – Paraloka Sainyamu Paadinadi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హల్లెలూయా.. ఆహా హల్లెలూయా..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హల్లెలూయ.. ఆహా హల్లెలూయ..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Hallelooyaa.. Aahaa Hallelooyaa..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Hallelooya.. Aahaa Hallelooya..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హల్లెలూయా.. ఆహా హల్లే.. లూయా..    ||తార జూపిన||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Hallelooyaa.. Aahaa Halle.. looyaa..         ||Thaara Joopina||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దైవాజ్ఞను ధిక్కరించుటయే – పాపము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పాపముతో లోకమంతా – నిండిపోయెను సోదరీ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Daivaagnanu Dhikkarinchutaye – Paapamu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Paapamutho Lokamanthaa – Nindipoyenu Sodaree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2026-02-25T09:15:43Z</dcterms:created>
  <dcterms:modified xsi:type="dcterms:W3CDTF">2026-02-25T09:15:43Z</dcterms:modified>
</cp:coreProperties>
</file>