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నమో యేసునాధా నాధా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Namo Yesunaadhaa Naadhaa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నమో యేసునాధా - నాధా - నమో జీవనాధా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సమాన విరహిత సనాతనాత్మా - సమున్నతోజ్వల ప్రశాంత ధామా ||నమో||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Namo Yesunaadhaa - Naadhaa - Namo Jeevanaadhaa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Samaana Virahitha Sanaathanaathmaa - Samunnathojvala Prashaantha Dhaamaa ||Namo||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స్థావర జంగమ జగమందున నీ శక్తి స్వరూపము ప్రతిఫలింపగ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భూవలయాకాశంబుల మించుచు - భువన పాలనము జేసెటి ప్రభువా ||నమో||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Sthaavara Jangama Jagamanduna Nee Shakthi Svaroopamu Prathiphalimpaga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Bhoovalayaakaashambula Minchuchu - Bhuvana Paalanamu Jeseti Prabhuvaa ||Namo||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ధరణీ మానవ విమోచనార్థము - కరుణను జీవము లొసగిన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కృపాభరితా మృతసారా - సదా హృదయాబ్జ విహారా ||నమో||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Dharanee Maanava Vimochanaarthamu - Karunanu Jeevamu Losagina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KrupaాBharithaa Mruthasaaraa - Sadaa Hrudayaabja Vihaaraa ||Namo||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సుందర మలయజ గంధ ధూపముల - చందమునను మా వినుతులు గొనుమా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వందే దేవ దయాసందీప - వందే శుభదానంద స్వరూపా ||నమో||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Sundara Malayaja Gandha Dhoopamula - Chandamunanu Maa Vinuthulu Gonumaa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Vande Deva Dayaasandeepa - Vande Shubhadaananda Svaroopaa ||Namo||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2026-08-11T18:41:51Z</dcterms:created>
  <dcterms:modified xsi:type="dcterms:W3CDTF">2026-08-11T18:41:51Z</dcterms:modified>
</cp:coreProperties>
</file>