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నేను వచ్చుచున్నాను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Nenu Vachchuchunnaanu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నేను వచ్చుచున్నాను - త్వరగా వచ్చుచున్నాను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Nenu Vachchuchunnaanu - Thvaragaa Vachchuchunnaanu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ఎవని క్రియల ఫలితము - వానికియ్య వచ్చుచున్నాను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Evani Kriyala Phalithamu - Vaanikiyya Vachchuchunnaanu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మేఘారూఢుడనై నిక్కముగా - తిరిగి వచ్చుచున్నాను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నేత్రము వీక్షించును - పరిశుద్ధులై యుండుడి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Meghaaroodhudanai Nikkamugaa - Thirigi Vachchuchunnaanu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Nethramu Veekshinchunu - Parishuddhalai Yundudi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 త్వరగా వచ్చుచున్నాను - ఎవడు నీ కిరీటమును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అపహరింప కుండునట్లు - జాగ్రత్తగా చూచుకో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 Thvaragaa Vachchuchunnaanu - Evadu Nee Kireetamunu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Apaharimpa Kundunatlu - Jaagraththagaa Choochuko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 ప్రభువే సర్వమును - నూతన పరచుచున్నాడు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క్రీస్తుని రాకడను ప్రేమించి - కాయువారే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 Prabhuve Sarvamunu - Noothana Parachuchunnaadu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Kreesthuni Raakadanu Preminchi - Kaayuvaare Dhanyulu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వేవేగరా మా ప్రభు యేసు - వేచియున్నాను నీ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దూతలతో వినుతించుచు - హల్లెలూయ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Vevegaraa Maa Prabhu Yesu - Vechiyunnaanu Nee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Doothalatho Vinuthinchuchu - Hallelooya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2026-08-11T18:49:17Z</dcterms:created>
  <dcterms:modified xsi:type="dcterms:W3CDTF">2026-08-11T18:49:17Z</dcterms:modified>
</cp:coreProperties>
</file>