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Rescue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and over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not defenseless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be your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be your armor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you whisper underneath your breath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your SOS, your SOS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send out an army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find You in the middle of the darkest night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true, I will rescue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never stop marching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reach you in the middle of the hardest fight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true, I will rescue you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the whisper underneath your breath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you whisper you have nothing left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send out an army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find you in the middle of the darkest night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true, I will rescue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never stop marching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reach you in the middle of the hardest fight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true, I will rescue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hidden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never been a moment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will rescue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forgotten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not hopeless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you have been broken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innocence stolen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you whisper underneath your breath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your SOS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SOS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send out an army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find you in the middle of the darkest night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true, I will rescue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distance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cannot be covered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2026-02-25T09:14:48Z</dcterms:created>
  <dcterms:modified xsi:type="dcterms:W3CDTF">2026-02-25T09:14:48Z</dcterms:modified>
</cp:coreProperties>
</file>