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ద్రాక్షావల్లిని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Draakshaavallini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ద్రాక్షావల్లిని నేను - ద్రాక్షాతీగెలు మిరు = అక్షయు డేసిటు బలికె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అతిముదమునను వినరండి || ద్రాక్షా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Draakshaavallini Nenu - Draakshaatheegelu Miru = Akshayu Desitu Balike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Athimudamunanu Vinarandi || Draakshaa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నాయందుందని తీగె - నాశనమొందును నిజము = నాశనమొందక మిరు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నాయందుండుడి ఫలియింపన్‌ 1 ద్రాక్షా!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Naayandundani Theege - Naashanamondunu Nijamu = Naashanamondaka Miru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Naayandundudi Phaliyimpan 1 Draakshaa!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ఫలముల నివ్వని తీగె - పనికిరాదని నరికి = పారవేయంబడును - నిరతము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తధ్యము నిప్పులలో || ద్రాక్షా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Phalamula Nivvani Theege - Panikiraadani Nariki = Paaraveyambadunu - Nirathamu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Thadhyamu Nippulalo || Draakshaa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ఫలించు ప్రతి తీగె - ఫలముల పెక్కుగ నివ్వన్‌ = పరిశుద్ధి చేయబడున్‌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యెజుగరే మోరది అనవరతం || ద్రాక్షా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Phalinchu Prathi Theege - Phalamula Pekkuga Nivvan = Parishuddhi Cheyabadun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Yejugare Moradi Anavarathan || Draakshaa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నాయందుండినగాని - నయమగు కాపుండదిలన్‌ = నాయందుండిన 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నాణ్యపు ఫలములనిచ్చు నాహా ద్రాక్షా!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Naayandundinagaani - Nayamagu Kaapundadilan = Naayandundina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Naanyapu Phalamulanichchu Naahaa Draakshaa!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మిరు యేదియు చేయ - లేరు నాకు వేరై = వేరుగ మోరుండినచో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వెంటనే యెండిపోయెదరు || ద్రాక్షా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Miru Yediyu Cheya - Leru Naaku Verai = Veruga Morundinacho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Ventane Yendipoyedaru || Draakshaa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కాన యేసుని యందు - మానకనుందుము స్వేచ్చన్‌ = మాన్యుడేసుని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పలుకుల్‌ - మదిదలచెద మిల మరువకను ||ద్రాక్షా||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Kaana Yesuni Yandu - Maanakanundumu Svechchan = Maanyudesuni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Palukul - Madidalacheda Mila Maruvakanu ||Draakshaa||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2026-08-11T18:42:19Z</dcterms:created>
  <dcterms:modified xsi:type="dcterms:W3CDTF">2026-08-11T18:42:19Z</dcterms:modified>
</cp:coreProperties>
</file>