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ఈ జీవితం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Ee Jeevitham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ఈ జీవితం నీకంకితం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ఎన్ని కష్టాలైనా… ఎన్ని నష్టాలైనా…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Ee Jeevitham Neekankitham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Enni Kashtaalainaa… Enni Nashtaalainaa…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నా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వ్యాధి బాధలైనా… శోక సంద్రమైనా…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Naa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Vyaadhi Baadhalainaa… Shoka Sandramainaa…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నా జీవితం (2)           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Naa Jeevitham (2)        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ప్రేమను చూపించి – నీ కౌగిటిలో చేర్చి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మార్గమునే నాకు చూపినావు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Premanu Choopinchi – Nee Kougitilo Cherchi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Maargamune Naaku Choopinaavu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నడచి – నీలోనే జీవించి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నీతోనే సాగెదను (2)            ||ఎన్ని||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Nadachi – Neelone Jeevinchi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Neethone Saagedhanu (2)          ||Enni||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2026-02-25T08:37:11Z</dcterms:created>
  <dcterms:modified xsi:type="dcterms:W3CDTF">2026-02-25T08:37:11Z</dcterms:modified>
</cp:coreProperties>
</file>