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ప్రేమ – నా ధ్యానం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 – నా దీపం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Prema – Naa Dhyaanam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 – Naa Deepam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 ప్రాయముల నీదు ఒడిలో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నివసించెదను చిరకాలములు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 Praayamula Needu Odilo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Nivasinchedanu Chirakaalamulu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వానలో వెలిగే దీపం ఆరదా?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ప్రయాణ చీకటిలో నీదు దీపం ఆరదు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Vaanalo Velige Deepam Aaradaa?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Prayaana Cheekatilo Needu Deepam Aaradu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మాటలే నా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వెలుగే నా ప్రాణం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Maatale Naa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Veluge Naa Praanam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గానమే నా పాణం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రూపమే నా దీపం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Gaaname Naa Paanam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Roopame Naa Deepam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 ఆరాధన గీతం నీకే నా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అపురూప భావాలతో రాగం నీకే అంకితం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 Aaraadhana Geetham Neeke 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Apuroopa Bhaavaalatho Raagam Neeke Ankitham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పరలోకం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దర్శనం నే పొందాలని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Paralokam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Darshanam Ne Pondaalani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స్వరమే నే వినాలని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ఆశించెద ప్రతి క్షణము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Swarame Ne Vinaalani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Aashincheda Prathi Kshanamu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2026-02-25T09:27:27Z</dcterms:created>
  <dcterms:modified xsi:type="dcterms:W3CDTF">2026-02-25T09:27:27Z</dcterms:modified>
</cp:coreProperties>
</file>