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 దల్లేమా లేలోర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 Dallemaa Lelora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 దల్లేమా లేలోర గ్వారో - ఓరే సిలువారే వేలాన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దేకలోరే - సిలువపర్ రేడో జకోలోయి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 Dallemaa Lelora Gvaaro - Ore Siluvaare Velaana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Dekalore - Siluvapar Redo Jakoloyi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జగతిరె పాపెన దోయో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తూ టాంగేతి పాపేన కీదోజన్నా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Jagathire Paapena Doyo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Thoo Taanggethi Paapena Keedojannaa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ఓరే టాంగేమా చీలానే మారలీదో ||యేసున|||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తూ పతేతి పాపేన కీదోజన్నా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Ore Taanggemaa Cheelaane Maaraleedo ||Yesuna|||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Thoo Pathethi Paapena Keedojannaa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ఓరే హంతేమా చీలానే మారలేదో ||యేసున|||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తూ ఛాతితి పాపేన కీదోజన్నా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Ore Hanthemaa Cheelaane Maaraledo ||Yesuna|||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Thoo Chhaathithi Paapena Keedojannaa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ఓరే ఛాతిమా బరచితి మారలీదో 1యేసున||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తూ మాతేతి పాపేన కీదోజన్నా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Ore Chhaathimaa Barachithi Maaraleedo 1Yesuna||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Thoo Maathethi Paapena Keedojannaa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ఓరే మాతేమా పాక డినె మేలలీదో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Ore Maathemaa Paaka Dine Melaleedo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2026-08-11T18:46:50Z</dcterms:created>
  <dcterms:modified xsi:type="dcterms:W3CDTF">2026-08-11T18:46:50Z</dcterms:modified>
</cp:coreProperties>
</file>