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హోసన్ననుచూ స్తుతి పాడుచూ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Hosannanuchu Sthuthi Paaduchu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హోసన్ననుచూ స్తుతి పాడుచూ సీయోనుకు చేరెదం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హోసన్నా… (4)           ||హోసన్ననుచూ||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Hosannanuchu Sthuthi Paaduchu Seeyonuku Cheredam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Hosannaa.. Hosannaa.. (2)        ||Hosannanuchu||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లోకయాత్రలో బాటసారులం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జీవన కడలిలో పరదేశులం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Lokayaathralo Baatasaarulam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Jeevana Kadalilo Paradeshulam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క్షణభంగురం ఈ క్షయ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నగరం మనకు శాశ్వతం (2)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 Bhanguram Ee Kshaya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Nagaram Manaku Shaashwatham (2)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మన్నయిన ఈ దేహం మహిమరూపమై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ధవళవర్ణ వస్త్రములు ధరియించెదము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Mannayina Ee Deham Mahima Roopamai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 Varna Vasthramulu Dhariyinchedamu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నాధుడేసుకు నవ వధువులము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పాలనలోన యువరాణులము (2)  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Naadhudesuku Nava Vadhuvulamu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Paalanalona Yuva Raanulamu (2)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భాష్ప బిందువును తుడిచివేయును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తీర్చి చెంత నిలుచును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Baashpa Binduvunu Thudichiveyunu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Theerchi Chentha Niluchunu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లేదు దప్పిక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మన యేసుతో నిత్యమానందం (2) 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Ledu Dappika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Mana Yesutho Nithyamaanandam (2)        ||Hosannaa||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2026-02-25T09:26:50Z</dcterms:created>
  <dcterms:modified xsi:type="dcterms:W3CDTF">2026-02-25T09:26:50Z</dcterms:modified>
</cp:coreProperties>
</file>