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గద్దె ముందట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Gadde Mumdata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గద్దె ముందట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జనంబులార మొక్కుండి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Gadde Mumdata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Janambulaara Mokkumdi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దేవుండే సుమి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సృజింపం జంపం గర్తయే.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Devumde Sumi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Srujimpam Jampam Garthaye.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స్వశక్తిచేత నాయనే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మనలన్ సృజించె మట్టిచే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Svashakthichetha Naayane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 Srujimche Mattiche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భ్రమించు గొఱ్ఱె రీతిగా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దప్పంగ మళ్ళి చేర్చెను.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Bhramimchu Gorre Reethigaa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Dappamga Malli Cherchenu.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సుకీర్తి పాడి గుంపులై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ప్రసిద్ధిచేతు మాయనన్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Sukeerthi Paadi Gumpulai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Prasiddhichethu Maayanan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జగత్తు వేయి నోళ్ళతో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 దివ్యమౌ ధ్వనిన్.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Jagaththu Veyi Nollatho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Sthuthimchu Divyamau Dhvanin.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ప్రభుత్వ ముండు నంతకున్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అగున్ నీ ప్రేమ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Prabhuthva Mumdu Namthakun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Agun Nee Prema Nithyamu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చిరంబు నీదు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వసించు నెల్లకాలము.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Chirambu Needu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Vasimchu Nellakaalamu.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2026-08-11T18:41:31Z</dcterms:created>
  <dcterms:modified xsi:type="dcterms:W3CDTF">2026-08-11T18:41:31Z</dcterms:modified>
</cp:coreProperties>
</file>