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దేవా - నిన్న నేడు నిరతము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Devaa - Ninna Nedu Nirathamu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దేవా - నిన్న నేడు నిరతము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Devaa - Ninna Nedu Nirathamu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ఏకరీతిగ నున్న నిన్ను నేను కొలుతును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పాత్రుడా స్తోత్రం నీకే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Ekareethiga Nunna Ninnu Nenu Koluthunu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Paathrudaa Sthothran Neeke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వ్యాధి బాధలు కలిగిన - విడువవు నన్నెన్నడు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శ్రమయు శోధన వచ్చిన - విడువవు నన్నెన్నడు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Vyaadhi Baadhalu Kaligina - Viduvavu Nannennadu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Shramayu Shodhana Vachchina - Viduvavu Nannennadu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ఆపద కాలములో నన్ను ఆదరించి కాచెదవు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ఎన్నడు విడువవు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Aapada Kaalamulo Nannu Aadarinchi Kaachedavu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Ennadu Viduvavu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తల్లిదండ్రులు విడచిన - విడువవు నన్నెన్నడు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బంధుమిత్రులు ద్వేషించిన - విడువవు నన్నెన్నడు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Thallidandrulu Vidachina - Viduvavu Nannennadu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Bandhumithrulu Dveshinchina - Viduvavu Nannennadu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శాశ్వతమైన ప్రేమతో నన్ను ప్రేమించి నా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విడువక కృప చూపెదవు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Shaashvathamaina Prematho Nannu Preminchi Naa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Viduvaka Krupa Choopedavu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కొరకై తిరిగి వచ్చెదవు - అనాధగా నన్ను విడువవు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నేను నీతో వుండుటకై మహిమ రాజ్యములో చేర్చెదవు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Korakai Thirigi Vachchedavu - Anaadhagaa Nannu Viduvavu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Nenu Neetho Vundutakai Mahima Raajyamulo Cherchedavu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రాజుగా చేసెదవు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Raajugaa Chesedavu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2026-08-11T18:52:24Z</dcterms:created>
  <dcterms:modified xsi:type="dcterms:W3CDTF">2026-08-11T18:52:24Z</dcterms:modified>
</cp:coreProperties>
</file>