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ఆలయంలో ప్రవేశించండి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Aalayamlo Praveshinchandi 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నింపెదం నిండెదం కోరెదం పొందెదం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ఆనందమానందం హల్లెలూయా          ||ఆలయంలో||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Nimpedam Nindedam Koredam Pondedam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Aanandamaanandam Hallelooyaa          ||Aalayamlo||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ఆలయంలో ప్రవేశించండి అందరు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స్వాగతం సుస్వాగతం యేసు నామంలో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Aalayamlo Praveshinchandi Andaru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Swaagatham Suswaagatham Yesu Naamamlo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బ్రతుకులో పాపమా కలతలా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హృదయంలో బాధలా కన్నీరా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Brathukulo Paapamaa Kalathalaa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Hrudayamlo Baadhalaa Kanneeraa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కన్నీరంతా తుడిచి వేయు రాజు యేసు కోసం        ||ఆలయంలో||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Kanneeranthaa Thudichi Veyu Raaju Yesu Kosam       ||Aalayamlo||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దీక్ష స్వభావంతో ధ్యాన స్వభావమై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వెదికే వారికంతా కనబడు దీపము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Deeksha Swabhaavamtho Dhyaana Swabhaavamai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Vedike Vaarikanthaa Kanabadu Deepamu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మాటలే వినుట ధన్యము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వినుట వలన విశ్వాసం అధికమధికమై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Maatale Vinuta Dhanyamu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Vinuta Valana Vishwaasam Adhikamadhikamai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ఆత్మలో దాహము తీరెను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ఆనందమానందం హల్లెలూయా       ||ఆలయంలో||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Aathmalo Daahamu Theerenu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Aanandamaanandam Hallelooyaa          ||Aalayamlo||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మాటలే పెదవిలో మాటలై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వృక్షంబుగా ఫలియించాలని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Maatale Pedavilo Maatalai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Vrukshambugaa Phaliyinchaalani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పెదవితో పలికెదం మంచి మాటలే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హృదయమంతా యేసు ప్రభుని ప్రేమ మాటలై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Pedavitho Palikedam Manchi Maatale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Hrudayamanthaa Yesu Prabhuni Prema Maatalai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2026-02-25T09:35:11Z</dcterms:created>
  <dcterms:modified xsi:type="dcterms:W3CDTF">2026-02-25T09:35:11Z</dcterms:modified>
</cp:coreProperties>
</file>