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Communion Hymn (Behold the Lamb)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Around the table of the King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blood that cleanses ev'ry stain of sin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Shed for you, drink and remember,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drained death's cup that all may enter 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receive the life of God.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share in this bread of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drink of His sacrifice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a sign of our bonds of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Around the table of the King.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 with thankfulness and faith we rise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respond and to remember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call to follow in the steps of Christ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His body here on earth.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we share in His suffering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proclaim Christ will come again!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we'll join in the feast of Heav'n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Around the table of the King.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2006 THANKYOU MUSIC/ADMIN BY WORSHIPTOGETHER.COM SONGS EXCL. UK &amp; EUROPE, ADM. BY KINGSWAY MUSIC. TYM@KINGSWAY.CO.UK.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the Lamb who bears our sins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Slain for us, and we remember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promise made that all who come in faith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forgiveness 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share in this bread of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drink of His sacrifice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a sign of our bonds of peace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Around the table of the King.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body of our Savior Jesus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Torn for you. Eat and remember;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wounds that heal,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death that brings us life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the price to make us one.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share in this bread of life,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drink of His sacrifice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a sign of our bonds of love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2026-08-24T07:33:38Z</dcterms:created>
  <dcterms:modified xsi:type="dcterms:W3CDTF">2026-08-24T07:33:38Z</dcterms:modified>
</cp:coreProperties>
</file>