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నడిచే దారులలో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Nadiche Daarulalo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పరలోకమంతటిలో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 కీర్తించును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Paralokamanthatilo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 Keerthinchunu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భూలోకమంతటిలో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మహిమను కనపరచుము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Bhoolokamanthatilo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Mahimanu Kanaparachumu (3)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నడిచే దారులలో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Nadiche Daarulalo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గెలిపించే యోధ్యుడవు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విశ్వాసము నేర్పుము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Gelipinche Yodhyudavu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Vishwaasamu Nerpumu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వాగ్ధానము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పట్ల నేరవేర్చుము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Vaagdhaanamu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Patla Neraverchumu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రెండింతల అభిషేకము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పైన కుమ్మరించుము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Rendinthala Abhishekamu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Paina Kummarinchumu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స్నేహితుడు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సహవాసం 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Snehithudu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Sahavaasam Cheyumu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అక్కరలన్నియు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Akkaralanniyu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 వాగ్ధానము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పట్ల నేరవేర్చుము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 Vaagdhaanamu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Patla Neraverchumu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రెండింతల అభిషేకము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పైన కుమ్మరించుము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Rendinthala Abhishekamu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Paina Kummarinchumu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2026-08-08T00:41:52Z</dcterms:created>
  <dcterms:modified xsi:type="dcterms:W3CDTF">2026-08-08T00:41:52Z</dcterms:modified>
</cp:coreProperties>
</file>