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పాడెదము నీ స్తుతులను మహా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Paadedamu Nee Sthuthulanu Mahaa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పరాక్రమ శాలివై ప్రభు సజీవుడవై లేచితివి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మరణమును జయించితివి విజయుండవై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Paraakrama Shaalivai Prabhu Sajeevudavai Lechithivi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Maranamunu Jayinchithivi Vijayundavai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పాడెదము నీ స్తుతులను మహా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Paadedamu Nee Sthuthulanu Mahaa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మేము పూజించెదము శ్రద్ధభక్తితో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Memu Poojinchedamu Shraddhabhakthitho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ధనవంతుడవగు నీవు సర్వము మా కొరకు నిచ్చి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ధనవంతులుగ మమ్ము జేయ పేదవైతివి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Dhanavanthudavagu Neevu Sarvamu Maa Koraku Nichchi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Dhanavanthuluga Mammu Jeya Pedavaithivi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దేవుని స్వరూపమైయుండి యెంచలేదు సమానుడని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రిక్తుడై నిందను భరించి దాసుడైతివి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Devuni Svaroopamaiyundi Yenchaledu Samaanudani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Rikthudai Nindanu Bharinchi Daasudaithivi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పరీక్షించబడిన ప్రభు నిర్దోషిగనైతివినిల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న్యాయములు గలిగి జయించితివి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Pareekshinchabadina Prabhu Nirdoshiganaithivinila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Nyaayamulu Galigi Jayinchithivi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పాపమెరుగని వాడవు కపటమేమి లేదు నీ నోట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ఎవరిని దూషింపను లేదు పవిత్రుడవు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Paapamerugani Vaadavu Kapatamemi Ledu Nee Nota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Evarini Dooshimpanu Ledu Pavithrudavu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నీచుడుగా నీ వెంచబడి తృణీకరింప బడితివి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వ్యాధి బాధ వేదన పొంది సహించితివి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Neechudugaa Nee Venchabadi Thruneekarimpa Badithivi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Vyaadhi Baadha Vedana Pondi Sahinchithivi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గాయపరచబడితివి మాకు బదులుగా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నలుగ గొట్టబడిన నీవు మరణమైతివి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Gaayaparachabadithivi Maaku Badulugaa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Naluga Gottabadina Neevu Maranamaithivi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2026-08-11T18:48:45Z</dcterms:created>
  <dcterms:modified xsi:type="dcterms:W3CDTF">2026-08-11T18:48:45Z</dcterms:modified>
</cp:coreProperties>
</file>