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వచ్చి గాబ్రియేలు పల్కెను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Vachchi Gaabriyelu Palkenu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వచ్చిగాబ్రియేలు పల్కెను - మరియ - 'మచ్చకంటిడెంద *ముల్మెను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Vachchigaabriyelu Palkenu - Mariya - 'Machchakantidenda *Mulmenu =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'హెచ్చెన శుభముల - 'నెనలేని కృప దేవుం డిచ్చి *యింతులలోని - న్నెచ్చు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జేయునటంచు ||వచ్చి||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'Hechchena Shubhamula - 'Nenaleni Krupa Devun Dichchi *Yinthulaloni - Nnechchu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Jeyunatanchu ||Vachchi||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భయ మాత్మలో వీడు కన్యకా - నీవు - దయబొంది యున్నావు ధన్యగా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'రయముగ నిదిగోగ - ర్భృముం దాల్చెదవు "పుత్రో - దయమౌ యేసను పేర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Bhaya Maathmalo Veedu Kanyakaa - Neevu - Dayabondi Yunnaavu Dhanyagaa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'Rayamuga Nidigoga - Rbhrumun Daalchedavu "Puthro - Dayamau Yesanu Pera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తని కిడు మంచును ||వచ్చి||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Thani Kidu Manchunu ||Vachchi||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అతందెన్నంబడును మహాత్ముడై - సర్వో - న్నతుందైన దైవకుమారుందై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హిత మొప్పు దేవుండు - న్నతిం జేసి దావీదు - 'వితత సింహాసన - మతని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Athandennambadunu Mahaathmudai - Sarvo - Nnathundaina Daivakumaarundai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Hitha Moppu Devundu - Nnathin Jesi Daaveedu - 'Vithatha Sinhaasana - Mathani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కిచ్చునంచు ||వచ్చి||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Kichchunanchu ||Vachchi||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ఘనతరుండగు వాని రాజ్యము - అంత - మొనగూడ దది నిత్యపూజ్యము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Ghanatharundagu Vaani Raajyamu - Antha - Monagooda Dadi Nithyapoojyamu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"వనితమగు యాకోబు - వంశ మెల్లపు డేలు - కొను నాతం డనుంచుం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దె - లెను దూత మరియతో ||వచ్చి||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"Vanithamagu Yaakobu - Vansha Mellapu Delu - Konu Naathan Danunchun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- Lenu Dootha Mariyatho ||Vachchi||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2026-08-11T18:41:59Z</dcterms:created>
  <dcterms:modified xsi:type="dcterms:W3CDTF">2026-08-11T18:41:59Z</dcterms:modified>
</cp:coreProperties>
</file>