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యేసయ్యా… నీదెంత జాలి మానసయ్యా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యేసయ్యా… నీదెంత దొడ్డ గుణమయ్యా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Yesayyaa… Needhentha Jaali Manasayyaa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Yesayyaa… Needhentha Dhodda Gunamayyaa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సిలువకు వేసి మేకులేసినోల్ల చేతులే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కందిపోయెనేమో అని కళ్ళ నీళ్లు పెట్టుకున్నావోడివి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Siluvaku Vesi Mekulesinolla Chethule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Kandhipoyenemo Ani Kalla Neellu Pettukunnavodivi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ఒంటి నిండ రగతం – గొంతు నిండ దాహం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అయ్యో.. ఆరిపోవు దీపం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Onti Ninda Ragatham – Gonthu Ninda Daaham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Ayyo.. Aaripovu Deepam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రాదు నీకు కోపం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గుండెలోన కరుణ – కళ్ళలోన పొంగి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Raadu Neeku Kopam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Gundelona Karuna – Kallalona Pongi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జారే కన్నీళ్లు మాత్రం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చేసినోల్ల కోసం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Jaare Kanneellu Maathram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Chesinolla Kosam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నమ్మినోల్ల పాపం – మోసినావు పాపం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మోసి కట్టుకుంది పుణ్యం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Namminolla Paapam – Mosinaavu Paapam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Mosi Kattukundhi Punyam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సిలువదెంత భాగ్యం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ఓడిపోయి మరణం – సాక్ష్యమిచ్చుఁ తరుణం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Siluvadhentha Bhaagyam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Odipoyi Maranam – Saakshyamichchu Tharunam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మళ్ళీ లేచి వచ్చుఁ నిన్నే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చూసిన వారి జన్మ ధన్యం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Malli Lechi Vachchu Ninne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Choosina Vaari Janma Dhanyam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2026-02-25T09:20:17Z</dcterms:created>
  <dcterms:modified xsi:type="dcterms:W3CDTF">2026-02-25T09:20:17Z</dcterms:modified>
</cp:coreProperties>
</file>