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సర్వాధికారివి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Sarvaadhikaarivi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సర్వాధికారివి సర్వజ్ఞుడవు సంపూర్ణ సత్య స్వరూపివి నీవు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దివిలోనున్న ఆనందమును ధరణిలో నేను అనుభవింప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Pallavi|| Sarvaadhikaarivi Sarvajnyudavu Sampoorna Sathya Svaroopivi Neevu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Divilonunna Aanandamunu Dharanilo Nenu Anubhavimpa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మహిమాత్మతో నను నింపితివా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అతిసుందరుడా నా స్తుతి సదయుడ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Mahimaathmatho Nanu Nimpithivaa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కోటి సూర్య కాంతులైనా నీతో సమమగునా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ఎనలేనే నీ ఘన కార్యములు తలచి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స్తుతించుచు నిను నే మహిమపరతును ||సర్వాధి||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బలశౌర్యముగల నా యేసయ్యా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శతకోటి సైన్యములైనా నీకు సాటి అగుదురా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మారవే నీ సాహసకార్యములు యెన్నడు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ధైర్యముగా నిను వెంబడింతును ||సర్వాధి||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సర్వజగద్రక్షకుడా - లోక రాజ్య పాలక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భూరాజులెవ్వరినైన నీతో పోల్పగలనా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బలమైన నీ రాజ్యస్థాపనకై నిలిచి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నిరీక్షణతో నే సాగిపోదును ||సర్వాధి||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2026-08-11T18:39:04Z</dcterms:created>
  <dcterms:modified xsi:type="dcterms:W3CDTF">2026-08-11T18:39:04Z</dcterms:modified>
</cp:coreProperties>
</file>