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ఆధారం నీవేనయ్యా (మెడ్లి)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 Neevenayyaa Medley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ఆధారం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ఆధారం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Aadhaaram Neevenayya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కాలము మారినా కష్టాలు తీరినా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కారణం నీవేనయ్యా (2) నా దేవా 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Kaalamu Maarinaa – Kashtaalu Theerinaa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Kaaranam Neevenayyaa (2) Naa Devaa 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దీప స్థంభమై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 చిరకాల ఆశ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Deepa Sthambhamai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Jeevincha Chirakaala Aasha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దరికి చేరి నను నీకర్పించి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సాక్షిగ జీవింతును (2)   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Dariki Cheri – Nanu Neekarpinchi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Saakshiga Jeevinthunu (2) 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రాయబారినై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ధైర్యంగా జీవించ ఆశ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Raayabaarinai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Dhairyamgaa Jeevincha Aasha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నిస్స్వార్ధముగనూ త్యాగముతోనూ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నేను ప్రకటింతును (2)   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Niswaarthamuganu – Thyagamuthonu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Nenu Prakatinthunu (2) 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2026-02-25T09:33:37Z</dcterms:created>
  <dcterms:modified xsi:type="dcterms:W3CDTF">2026-02-25T09:33:37Z</dcterms:modified>
</cp:coreProperties>
</file>