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మీరేమి వెదకుచున్నారు?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Meeremi Vedakuchunnaaru?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మీరేమి వెదకుచున్నారు?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Meeremi Vedakuchunnaaru?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క్రింద జరుగు క్రియల్ వ్యర్థమే (1) - మీరేమి వెదకుచున్నారు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 Krinda Jarugu Kriyal Vyarthame (1) - Meeremi Vedakuchunnaaru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చెడు మార్గమును విడచితిని - నీచపు జీవితమును విడచితిని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దొరకు కాలమునందు - వేడగ క్షమియించి కడిగె నన్ను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Chedu Maargamunu Vidachithini - Neechapu Jeevithamunu Vidachithini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Doraku Kaalamunandu - Vedaga Kshamiyinchi Kadige Nannu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యొద్ద వరమడిగితిని - యెహోవా ప్రసన్నత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బహుకాంక్షించి మందిరములో - ఇహమందు వసియింప గోరుదున్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Yodda Varamadigithini - Yehovaa Prasannatha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Bahukaangkshinchi Mandiramulo - Ihamandu Vasiyimpa Gorudun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 రాజ్యమున్ వెదకుచున్నాను - తానే సమస్తము విత్తుననె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క్రీస్తుతో లేపబడిన చింతించక - పై నున్న వాటినే నే వెదకెదను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Aayana Raajyamun Vedakuchunnaanu - Thaane Samasthamu Viththunane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Kreesthutho Lepabadina Chinthinchaka - Pai Nunna Vaatine Ne Vedakedanu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చిత్తము నే నెరుగుచును - ఆత్మచే దానిని నెర వేర్చెదను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పర్వతముపై నున్న - గొర్రె పిల్లను నే వెంబడించెదను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Chiththamu Ne Neruguchunu - Aathmache Daanini Nera Verchedanu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Parvathamupai Nunna - Gorre Pillanu Ne Vembadinchedanu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ప్రార్థన సహవాసమును పొంది - రొట్టెను విరుచుటలో యెడ తెగక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వాక్య ఖడ్గము బూని - సేవను చేతుము సంఘమునందు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Praarthana Sahavaasamunu Pondi - Rottenu Viruchutalo Yeda Thegaka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Vaakya Khadgamu Booni - Sevanu Chethumu Sangghamunandu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2026-08-11T18:52:05Z</dcterms:created>
  <dcterms:modified xsi:type="dcterms:W3CDTF">2026-08-11T18:52:05Z</dcterms:modified>
</cp:coreProperties>
</file>