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Love to Thee, O Christ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sorrow do it's work,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 grief and pain;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Sweet are Thy messengers,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Sweet their refrain;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they can sing with me: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love, O Christ to Thee,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love to Thee!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love to Thee!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shall my latest breath,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Whisper Thy praise: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be the parting cry,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heart shall raise;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still its prayer shall be: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love, O Christ to Thee,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love to Thee!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love to Thee!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love to Thee, O Christ,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love to Thee!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Thou the prayer I make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bended knee;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my earnest plea: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love, O Christ to Thee,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love to Thee!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love to Thee!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earthly joy I craved,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Sought peace and rest;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Thee alone I seek,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what is best;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all my prayer shall be: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love, O Christ to Thee,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love to Thee!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love to Thee!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2026-08-24T07:34:45Z</dcterms:created>
  <dcterms:modified xsi:type="dcterms:W3CDTF">2026-08-24T07:34:45Z</dcterms:modified>
</cp:coreProperties>
</file>