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సువార్తను ప్రకటింపవా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Suvaarthanu Prakatimpavaa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సువార్తను ప్రకటింపవా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సునాదము వినిపింపవా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Suvaartanu Prakatimpavaa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Sunaadamu Vinipimpavaa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ధరియించవా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విలువను వివరింపవా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Siluvanu Dhariyinchavaa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 Viluvanu Vivarimpavaa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లెమ్ము సోదరా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లేచి రమ్ము సోదరీ (2)        ||సువార్తను||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Lemmu Sodaraa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Lechi Rammu Sodaree (2)      ||Suvaartanu||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సుఖము సౌఖ్యము కోరి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సువార్త భారం మరచినావు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Sukhamu Soukhyamu Kori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Suvaartha Bhaaram Marachinaavu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సోమరివై నీవుండి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స్వామికి ద్రోహం చేయుదువా (2) 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Somarivai Neevundi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Swaamiki Droham Cheyuduvaa (2)        ||Lemmu||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నీలోని ఆత్మను ఆరనీకు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ఎదలో పాపము దాచుకోకు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Neeloni Aathmanu Aaraneeku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Edalo Paapamu Daachukoku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నమ్మిన యేసయ్యకు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నమ్మక ద్రోహం చేయుదువా (2)        ||లెమ్ము||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Nammina Yesayyaku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Nammaka Droham Cheyuduvaa (2)        ||Lemmu||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2026-02-25T09:26:29Z</dcterms:created>
  <dcterms:modified xsi:type="dcterms:W3CDTF">2026-02-25T09:26:29Z</dcterms:modified>
</cp:coreProperties>
</file>