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పట్టణము క్రొత్త యెరూషలేము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Pattanamu Kroththa Yerooshalemu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వాక్యము విశ్వాసులకు యోగ్యము - సత్యమై మారనిదై యుండు నెప్పుడు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ఆది యంతము అల్ఫా ఓమేగ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Vaakyamu Vishvaasulaku Yogyamu - Sathyamai Maaranidai Yundu Neppudu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Aadi Yanthamu Alphaa Omega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దప్పి గొన్న వానికి జలము లిచ్చున్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Dappi Gonna Vaaniki Jalamu Lichchun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జయించువారు వీటన్నింటిని - వారసులై స్వతంత్రించు కొందురు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వారికి దేవుడై యుండి - వారాయనకు పుత్రులవుదురు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Jayinchuvaaru Veetannintini - Vaarasulai Svathanthrinchu Konduru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Vaariki Devudai Yundi - Vaaraayanaku Puthrulavuduru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పట్టణము క్రొత్త యెరూషలేము - పరము నుండి వచ్చుట చూచితిని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Pattanamu Kroththa Yerooshalemu - Paramu Nundi Vachchuta Choochithini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భర్త కొరకు అలంకరింపబడిన - పెండ్లి కుమార్తెగా చూచితిని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Bhartha Koraku Alangkarimpabadina - Pendli Kumaarthegaa Choochithini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సింహాసనమందు గొప్ప శబ్దముతో - బలముగ పలికిన స్వరము వింటిన్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దేవుడు నివసించు మానవులతో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Sinhaasanamandu Goppa Shabdamutho - Balamuga Palikina Svaramu Vintin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Devudu Nivasinchu Maanavulatho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తానే వారితో సదా వసించున్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Thaane Vaaritho Sadaa Vasinchun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దేవుడు తానే వారితో నుండి - ఆయన వారికి తండ్రియగును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 బాష్పబిందువుల తుడిచివేయున్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Devudu Thaane Vaaritho Nundi - Aayana Vaariki Thandriyagunu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 Baashpabinduvula Thudichiveyun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 దుఃఖము ఏడ్పు నిక నుండదు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 Duhkhamu Edpu Nika Nundadu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మొదటి సంగతులు గతించు చుండె - పరికించుము సర్వము క్రొత్తవాయె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సింహాసన మందుండి ప్రభువే పలికె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Modati Sanggathulu Gathinchu Chunde - Parikinchumu Sarvamu Kroththavaaye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Sinhaasana Mandundi Prabhuve Palike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నూతనముగా నే చేసితి ననెను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Noothanamugaa Ne Chesithi Nanenu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2026-08-11T18:49:55Z</dcterms:created>
  <dcterms:modified xsi:type="dcterms:W3CDTF">2026-08-11T18:49:55Z</dcterms:modified>
</cp:coreProperties>
</file>