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ఔన్నత్యము రక్షకుడే తెలుపును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Aunnathyamu Rakshakude Thelupunu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యేషయా ప్రవచనములు - రక్షణ వివరములు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శిఖర శ్రేణి యనుభవములు శిఖరముపై పొందుము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Yeshayaa Pravachanamulu - Rakshana Vivaramulu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Shikhara Shreni Yanubhavamulu Shikharamupai Pondumu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ఔన్నత్యము రక్షకుడే తెలుపును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Aunnathyamu Rakshakude Thelupunu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 శిఖర శ్రేణులవలెనే నిశ్చలమైనది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 Shikhara Shrenulavalene Nishchalamainadi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మలిన వస్త్రమువలెనే - నిండియుంటిమి నిందలతో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తండ్రిమాదిరిగా మము వెదకివచ్చి వింతగా మమ్మురక్షించెను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Malina Vasthramuvalene - Nindiyuntimi Nindalatho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Thandrimaadirigaa Mamu Vedakivachchi Vinthagaa Mammurakshinchenu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అరణ్య ప్రదేశములో - పాడైన యెడారిలో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కనుగొనెను, పరామర్శించెన్ కనుపాపవలె గాచెన్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Aranya Pradeshamulo - Paadaina Yedaarilo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Kanugonenu, Paraamarshinchen Kanupaapavale Gaachen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యాకోబువలె నుంటిమి - ఇశ్రాయేలుగా మార్చెను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స్వాస్థ్యముగా, తన భాగముగా తన జనముగానైతిమి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Yaakobuvale Nuntimi - Ishraayelugaa Maarchenu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Svaasthyamugaa, Thana Bhaagamugaa Thana Janamugaanaithimi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పర్వతములను సృజించెన్ - శ్రేష్టమైనవి నిచ్చెన్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అబ్రహాం మోషే ఏలియా యేసు ఎక్కిరి శిఖరములను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Parvathamulanu Srujinchen - Shreshtamainavi Nichchen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Abrahaan Moshe Eliyaa Yesu Ekkiri Shikharamulanu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పక్షిరాజువలె ప్రభువు - రెక్కలతో మము మోయున్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అలసట లేక, మము పట్టుకొని ఆకసమున నడుపును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Pakshiraajuvale Prabhuvu - Rekkalatho Mamu Moyun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Alasata Leka, Mamu Pattukoni Aakasamuna Nadupunu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యేసుని సత్యములు - పర్వత శిఖరములు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పరిపూర్ణమగు ప్రభు రక్షణను పరికింప జేయును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Yesuni Sathyamulu - Parvatha Shikharamulu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Paripoornamagu Prabhu Rakshananu Parikimpa Jeyunu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2026-08-11T18:37:02Z</dcterms:created>
  <dcterms:modified xsi:type="dcterms:W3CDTF">2026-08-11T18:37:02Z</dcterms:modified>
</cp:coreProperties>
</file>