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ఓభక్తులారా మనమందరము నిత్యము యేసుని స్తుతియించెదము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Obhakthulaaraa Manamandaramu Nithyamu Yesuni Sthuthiyinchedamu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తలచుము తన కృపలను - ఎన్నడు విడువడు మనల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Thalachumu Thana Krupalanu - Ennadu Viduvadu Manala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కృంగిన భక్తులారా మీరు - భంగపర్చు శత్రువుపై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జగముపై చాటుడి - జయము - జయము జయమని ప్రభుకే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Krunggina Bhakthulaaraa Meeru - Bhanggaparchu Shathruvupai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Jagamupai Chaatudi - Jayamu - Jayamu Jayamani Prabhuke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యుగయుగములు మన ప్రభుకే - హల్లెలూయ గీతములతో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Yugayugamulu Mana Prabhuke - Hallelooya Geethamulatho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భక్తులారా మనమందరము - నిత్యము యేసుని స్తుతియించెదము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Bhakthulaaraa Manamandaramu - Nithyamu Yesuni Sthuthiyinchedamu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గత కాలమున మన ప్రభుయేసు - నూతన దీవెనలను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ఖ్యాతిగానొసగె మనకు (2)- స్తుతియించెదమేసుని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Gatha Kaalamuna Mana PrabhuYesu - Noothana Deevenalanu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Khyaathigaanosage Manaku (2)- Sthuthiyinchedamesuni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నూతన అనుభవములతో - ఖ్యాతిగా సర్వశక్తుని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Noothana Anubhavamulatho - Khyaathigaa Sarvashakthuni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శక్తిమంతుడు మన ప్రభు యేసు - నిత్యమును దీవించును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రక్షించును మనలను తానే - సంపూర్ణముగా కాయున్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Shakthimanthudu Mana Prabhu Yesu - Nithyamunu Deevinchunu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Rakshinchunu Manalanu Thaane - Sampoornamugaa Kaayun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సత్యవంతుడు మన ప్రభువు - మాట తప్పని మహారాజు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Sathyavanthudu Mana Prabhuvu - Maata Thappani Mahaaraaju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ఎన్ని శోధనలు భువినున్న - తానేమనలను విడిపించును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శోధింపబడెను యేసు - తన సహాయము నొసగున్‌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Enni Shodhanalu Bhuvinunna - Thaanemanalanu Vidipinchunu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Shodhimpabadenu Yesu - Thana Sahaayamu Nosagun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కనుపాపవలె ప్రభువు కాయున్‌ - నిత్యము నిలుచు మనతో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Kanupaapavale Prabhuvu Kaayun - Nithyamu Niluchu Manatho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శక్తిమంతుడు మన ప్రభు యేసు - తొట్రిల్లకుండకాపాడును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నిర్జాషులనుగా ప్రభువు - నిలుపును తన మహిమతో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Shakthimanthudu Mana Prabhu Yesu - Thotrillakundakaapaadunu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Nirjaashulanugaa Prabhuvu - Nilupunu Thana Mahimatho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2026-08-11T18:40:12Z</dcterms:created>
  <dcterms:modified xsi:type="dcterms:W3CDTF">2026-08-11T18:40:12Z</dcterms:modified>
</cp:coreProperties>
</file>