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notesMasterIdLst>
    <p:notesMasterId r:id="rId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హల్లేలూయ హల్లేలూయా హల్లేలూయా యేసునికే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 Hallelooyaa Hallelooyaa Yesunike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హల్లేలూయ హల్లేలూయా హల్లేలూయా యేసునికే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హల్లేలూయా (3) ఆమేన్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 Hallelooyaa Hallelooyaa Yesunike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(3) Aamen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లోకమును దానిలోని సమస్తమైన ఆశలు నాకు వద్దు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చాలు సైతానా నా వెనుకకుపో        ||హల్లే||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Lokamunu Daaniloni Samasthamaina Aashalu Naaku Vaddu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Chaalu Saithaanaa Naa Venukakupo        ||Halle||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Slide 1</vt:lpstr>
      <vt:lpstr>Slide 2</vt:lpstr>
      <vt:lpstr>Slide 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2026-08-24T10:17:46Z</dcterms:created>
  <dcterms:modified xsi:type="dcterms:W3CDTF">2026-08-24T10:17:46Z</dcterms:modified>
</cp:coreProperties>
</file>