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ప్రేమింతును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Preminthunu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ప్రేమింతును నిన్నే ప్రేమింతును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ప్రేమింతును నే వెనుదిరుగా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Preminthunu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Preminthunu Yesu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మోకరించి నీ మార్గములో సాగెదా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నిరసించక సాగెదా నే వెనుదిరుగా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Mokarinchi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Maargamulo Saagedaa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పూజింతును నిన్నే పూజింతును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పూజింతును నే వెనుదిరుగా     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Poojinthunu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Poojinthunu Yesu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కీర్తింతును నిన్నే కీర్తింతును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కీర్తింతును నే వెనుదిరుగా        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Keerthinthunu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Keerthinthunu Yesu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ధ్యానింతును నిన్నే ధ్యానింతును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ధ్యానింతును నే వెనుదిరుగా     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Dhyaaninthunu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Dhyaaninthunu Yesu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ఆరాధింతున్ నిన్నే ఆరాధింతున్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ఆరాధింతున్ నే వెనుదిరుగా     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Aaraadinthun 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2026-02-25T09:33:36Z</dcterms:created>
  <dcterms:modified xsi:type="dcterms:W3CDTF">2026-02-25T09:33:36Z</dcterms:modified>
</cp:coreProperties>
</file>