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రమ్ము నీ తరుణమిదే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Rammu Nee Tharunamide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రమ్ము! నీ తరుణమిదే - పిలచుచున్నాడు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ప్రభువైన - యేసు నొద్దకు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Rammu! Nee Tharunamide - Pilachuchunnaadu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Prabhuvaina - Yesu Noddaku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జీవితమంతయు - వ్యర్థముగను దుఃఖముతోను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గడుపుటయేల - వచ్చి ఆయన శరణు జొచ్చినచో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Jeevithamanthayu - Vyarthamuganu Duhkhamuthonu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Gaduputayela - Vachchi Aayana Sharanu Jochchinacho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వాంఛతో నిన్ను -స్వీకరించున్ ||రమ్ము||।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యిల్లు - ధనధాన్యములు కనబడు బంధుమిత్రులును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Vaanchhatho Ninnu -Sveekarinchun ||Rammu||।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Yillu - Dhanadhaanyamulu Kanabadu Bandhumithrulunu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గూడు విడిచి - నీవు పోయినచో - వెంటనీతో రారెవరు ||రమ్ము||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అందము మాయ - అస్థిరమే - దాని నమ్మకుము మోసగించును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Goodu Vidichi - Neevu Poyinacho - Ventaneetho Raarevaru ||Rammu||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Andamu Maaya - Asthirame - Daani Nammakumu Mosaginchunu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ఒకనాడు వచ్చును మరువకు - నీ ప్రభువును ||రమ్ము||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మిన్ను క్రిందన్ - భూమి మీదన్ - మిత్రుడేసు నామముగాక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Okanaadu Vachchunu Maruvaku - Nee Prabhuvunu ||Rammu||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Minnu Krindan - Bhoomi Meedan - Mithrudesu Naamamugaaka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పొందు - దారిలేదు రక్షకుడేసే - మార్గము ||రమ్ము||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తీరని పాపవ్యాధులను - మారని నీదు - బలహీనతల్ ఘోర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Pondu - Daariledu Rakshakudese - Maargamu ||Rammu||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Theerani Paapavyaadhulanu - Maarani Needu - Balaheenathal Ghora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- మోసితీర్చెన్ - గాయములచే బాగుపడన్ ||రమ్ము||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సత్యవాక్కును నమ్మి రమ్ము - నిత్యజీవనమును నీకిచ్చున్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- Mositheerchen - Gaayamulache Baagupadan ||Rammu||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Sathyavaakkunu Nammi Rammu - Nithyajeevanamunu Neekichchun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పేరు జీవపుస్తకమునందు నిజముగ ఈనాడే - ప్రాయున్ ||రమ్ము||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Peru Jeevapusthakamunandu Nijamuga Eenaade - Praayun ||Rammu||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2026-08-11T18:41:14Z</dcterms:created>
  <dcterms:modified xsi:type="dcterms:W3CDTF">2026-08-11T18:41:14Z</dcterms:modified>
</cp:coreProperties>
</file>