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గృహమును త్వరగా చేరి సం పన్నుని దర్శింతును 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Gruhamunu Thvaragaa Cheri San Pannuni Darshinthunu Ee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ఉన్నత గృహమును త్వరగా చేరి సం - పన్నుని దర్శింతున్ - 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పేదగు నా కోర్కె సఫలము చేసిన - నాథుని కొనియాడుదున్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Unnatha Gruhamunu Thvaragaa Cheri San - Pannuni Darshinthun - Ee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Pedagu Naa Korke Saphalamu Chesina - Naathuni Koniyaadudun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దూతల మధ్యను స్తోత్రము లొందెడు - ప్రభుని స్తోత్రింతున్ - 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గంధము వీచెడి పుష్పరాజంబుల మధ్యను నిద్రింతున్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Doothala Madhyanu Sthothramu Londedu - Prabhuni Sthothrinthun - 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Gandhamu Veechedi Pushparaajambula Madhyanu Nidrinthun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ఆకాశ గణములు సేవించుచుండగ - వీకతో వారిజేరుదున్ -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స్తుతుల నోరార పాడి భాసురముగ నుతింతున్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Aakaasha Ganamulu Sevinchuchundaga - Veekatho Vaarijerudun -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Sthuthula Noraara Paadi Bhaasuramuga Nuthinthun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స్ఫటిక నది తీరమున నేను - పాడుచు తిరుగుదును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బంగారు వీధిలో యేసుతో నేను రంగుగ నడుగిడుదున్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Sphatika Nadi Theeramuna Nenu - Paaduchu Thirugudunu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Banggaaru Veedhilo Yesutho Nenu Rangguga Nadugidudun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పలువిధ మృగములు పైబడినను - నె - వ్విధమున భయపడను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వెంగియు సింహము నా పై వచ్చిన నగవుతో రమ్మనెదన్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Paluvidha Mrugamulu Paibadinanu - Ne - Vvidhamuna Bhayapadanu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Venggiyu Sinhamu Naa Pai Vachchina Nagavutho Rammanedan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పక్షులు అయ్యెడ ననేకముండును - వృక్షఫలములుండున్ -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రక్షకుడగు యేసు నాకై చేర్చిన అక్షయ ధనముండున్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Pakshulu Ayyeda Nanekamundunu - Vrukshaphalamulundun -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Rakshakudagu Yesu Naakai Cherchina Akshaya Dhanamundun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పేతురు యోహాను పౌలుతో నేనును - ప్రీతితో వసియింతును -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చల్లని మిత్రుని ఇంటను హర్షముతో - హల్లెలూయ పాడెదను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Pethuru Yohaanu Paulutho Nenunu - Preethitho Vasiyinthunu -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Challani Mithruni Intanu Harshamutho - Hallelooya Paadedanu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2026-08-11T18:39:26Z</dcterms:created>
  <dcterms:modified xsi:type="dcterms:W3CDTF">2026-08-11T18:39:26Z</dcterms:modified>
</cp:coreProperties>
</file>