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పిలిచినవాడగు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Pilichinavaadagu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పిలిచినవాడగు యేసు నాధుడు పరిశుద్ధుడు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బలపరచిన వాడగు యేసునాధుడు పావనుడు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Pilichinavaadagu Yesu Naadhudu Parishuddhadu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Balaparachina Vaadagu Yesunaadhudu Paavanudu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కొనసాగెదవా? ప్రభుయేసునిలో – పరిశుద్ధునిగా జీవించెదవా?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Konasaagedavaa? PrabhuYesunilo – Parishuddhanigaa Jeevinchedavaa?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నేర్పరి యేసుడెగా – నిను రూపించెనుగా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పంకిల తావుల నుండి నిను విడిపించెనుగా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Nerpari Yesudegaa – Ninu Roopinchenugaa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Pangkila Thaavula Nundi Ninu Vidipinchenugaa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సాక్షిగను – నిన్నే కోరెనుగా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స్థితికైనను చాలినవాడు – నీ ప్రియుడేసుడెగా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Saakshiganu – Ninne Korenugaa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Sthithikainanu Chaalinavaadu – Nee Priyudesudegaa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నందున్న – నశించు ఆత్మలకు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పంకిల జీవితాలకు – యేసును చాటెదవా?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Nandunna – Nashinchu Aathmalaku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Pangkila Jeevithaalaku – Yesunu Chaatedavaa?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యాగముగా అర్పణ చేసెదవా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ఉత్తమము అనుకూలమును – ప్రభు చిత్తము చేసెదవా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Yaagamugaa Arpana Chesedavaa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Uththamamu Anukoolamunu – Prabhu Chiththamu Chesedavaa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2026-08-24T10:17:37Z</dcterms:created>
  <dcterms:modified xsi:type="dcterms:W3CDTF">2026-08-24T10:17:37Z</dcterms:modified>
</cp:coreProperties>
</file>