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రాకడ ప్రభుని రాకడ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Raakada Prabhuni Raakada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రాకడ ప్రభుని రాకడ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రాకడ రెండవ రాకడ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Raakada Prabhuni Raakada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Raakada Rendava Raakada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దినమో ఏ ఘడియో (2) ఎవ్వరు ఎరుగనిది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రెప్పపాటున కాలమున తప్పక వచ్చునది ||రాకడ||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Dinamo Ae Ghadiyo (2) Evvaru Eruganidi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Reppapaatuna Kaalamuna Thappaka Vachchunadi     ||Raakada||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నోవాహు దినములలో జరిగినట్లుగా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లోతు కాలమున సాగినట్లుగా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Novaahu Dinamulalo Jariginatlugaa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Lothu Kaalamuna Saaginatlugaa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పాపమందు ప్రజలంతా మునిగి తేలగా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లోకమంతా దేవుని మరచియుండగా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Paapamandu Prajalantha Munigi Thelagaa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 Devuni Marachiyundagaa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మధ్యాకాశమునకు ప్రభువు వచ్చుగా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మహిమతో తన ప్రజల చేర పిలుచుగా (2)      ||రాకడ||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Madhyaakaashamunaku Prabhuvu Vachchugaa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Mahimatho Thana Prajala Chera Piluchugaa (2)      ||Raakada||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మరచిన ప్రజలందరిని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సువార్తకు లోబడని జనులందరిని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Marachina Prajalandarini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Suvaarthaku Lobadani Janulandarini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 పాలు చేయను ప్రభువు వచ్చును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జ్వాలలతో అవని కాల్చును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 Paalu Cheyanu Prabhuvu Vachchunu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Jwaalalatho Avani Kaalchunu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వేదనతో భూమినంత బాధపరచును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మహిమను ప్రజలకు తెలియపరచును (2)       ||రాకడ||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Vedanatho Bhoominantha Baadhaparachunu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Mahimanu Prajalaku Theliyaparachunu (2)     ||Raakada||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2026-02-25T09:17:29Z</dcterms:created>
  <dcterms:modified xsi:type="dcterms:W3CDTF">2026-02-25T09:17:29Z</dcterms:modified>
</cp:coreProperties>
</file>