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From the Grave He Arose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from the grave He arose,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 mighty triumph o'er His foes,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arose a Victor from the dark domain,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lives forever,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His saints to reign.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arose! He arose!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Christ arose!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Death cannot keep its Prey,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my Savior;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tore the bars away,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my Lord!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from the grave He arose,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 mighty triumph o'er His foes,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arose a Victor from the dark domain,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lives forever,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His saints to reign.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arose! He arose!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Christ arose!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in the grave He lay,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my Savior,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Waiting the coming day,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my Lord!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from the grave He arose,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 mighty triumph o'er His foes,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arose a Victor from the dark domain,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lives forever,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His saints to reign.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arose! He arose!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Christ arose!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Vainly they watch His bed,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my Savior;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Vainly they seal the dead,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my Lord!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2026-08-24T07:35:36Z</dcterms:created>
  <dcterms:modified xsi:type="dcterms:W3CDTF">2026-08-24T07:35:36Z</dcterms:modified>
</cp:coreProperties>
</file>