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ఉత్సాహించి పాడుదము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Utsaahinchi Paadudamu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మాటలు గైకొనిన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అయ్యవి మనకెంతో మేలగును       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Maatalu Gaikonina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Ayyavi Manakentho Melagunu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కుమార శుద్దాత్మకును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తగు స్తుతి మహిమలు కల్గు గాక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Kumaara Shudhdhaathmakunu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Thagu Sthuthi Mahimalu Kalgu Gaaka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ఆదిని ఇప్పుడు ఎల్లప్పుడూ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అయినట్లు యుగములనౌను ఆమెన్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Aadini Ippudu Ellappudu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Ainatlu Yugamulanounu Aamen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ఉత్సాహించి పాడుదము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దుర్గము మన ప్రభువే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Utsaahinchi Paadudamu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Durgamu Mana Prabhuve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కృతజ్ఞత స్తోత్రముతో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 సన్నిధికేగుదము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Kruthagnatha Sthothramutho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 Sannidhikegudamu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సత్ప్రభు నామము కీర్తనలన్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 గానము చేయుదము      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Sathprabhu Naamamu Keerthanalan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 Gaanamu Cheyudamu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ప్రభువే మహా దేవుండు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 మహాత్యము గల రాజు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Prabhuve Maha Devundu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 Mahaathyamu Gala Raju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భూమ్యాగాధపు లోయలును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భూధర శిఖరములాయనవే          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Bhoomyaagaadhapu Loyalunu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Bhoodhara Shikharamulaayanave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సముద్రము సృష్టించెనాయనదే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సత్యుని హస్తమే భువిజేసెన్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Samudramu Srushtinchenaayanade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Sathyuni Hasthame Bhuvijesen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దైవము పాలితుల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మేపెడి గొర్రెలము             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Daivamu Paalithula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Mepedi Gorrelamu 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ప్రభు సన్నిధి మోకరించి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ముందర మ్రొక్కుదము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Prabhu Sannidhi Mokarinchi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Mundara Mrokkudamu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2026-02-25T09:18:06Z</dcterms:created>
  <dcterms:modified xsi:type="dcterms:W3CDTF">2026-02-25T09:18:06Z</dcterms:modified>
</cp:coreProperties>
</file>