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దేవుని శక్తియు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Devuni Shakthiyu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మనము దేవుని వ్యవసాయమును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గృహమునై యున్నాము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Manamu Devuni Vyavasaayamunu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Gruhamunai Yunnaamu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దేహము దేవుని వలన - అనుగ్రహింపబడి - పరిశుద్ధాత్మకు ఆలయమాయెను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మీరు మీ సొత్తుకారు - విలువపెట్టి కొనబడినారు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Dehamu Devuni Valana - Anugrahimpabadi - Parishuddhathmaku Aalayamaayenu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Meeru Mee Soththukaaru - Viluvapetti Konabadinaaru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దేహములతో - దేవుని మహిమపర్చి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రాకడ కొరకు కనిపెట్టుచుండుడి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Dehamulatho - Devuni Mahimaparchi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Raakada Koraku Kanipettuchundudi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దేవుని శక్తియు - జ్ఞానమునైయున్నాడు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Devuni Shakthiyu - Gnaanamunaiyunnaadu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 వార్త నశించువారికి - వెర్రితనము-గా నున్నది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రక్షింపబడువారికి - అది దేవుని శక్తి (2) నమ్మువారిని రక్షించుట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 Vaartha Nashinchuvaariki - Verrithanamu-Gaa Nunnadi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Rakshimpabaduvaariki - Adi Devuni Shakthi (2) Nammuvaarini Rakshinchuta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దయా - సంకల్పమాయెను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Dayaa - Sangkalpamaayenu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మనలా రక్షింప - అనాది నుండి - దేవుని సంకల్పమైయున్నది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కుమారుని - అర్పించే దేవుడు - ఆయనే మనకు జ్ఞానము నీతి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Manalaa Rakshimpa - Anaadi Nundi - Devuni Sangkalpamaiyunnadi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Kumaaruni - Arpinche Devudu - Aayane Manaku Gnaanamu Neethi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పరిశుద్ధత విమోచనమాయెను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Parishuddhatha Vimochanamaayenu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విశ్వాసమునకు - దేవుని శక్తిని - ఆధారముగా చేసికొనుడి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 జ్ఞానము విడిచిపెట్టుడి - పరిశుద్ధాత్మతో - దేవుని శక్తిని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Vishvaasamunaku - Devuni Shakthini - Aadhaaramugaa Chesikonudi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Maanava Gnaanamu Vidichipettudi - Parishuddhathmatho - Devuni Shakthini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పనిలో వినియోగించుడి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Panilo Viniyoginchudi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దేవుడు మనలను - తన సంఘములో - జతపనివారుగాను చేసె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పనివాడు కష్టము కొలది - జీతము పొందును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Devudu Manalanu - Thana Sangghamulo - Jathapanivaarugaanu Chese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Panivaadu Kashtamu Koladi - Jeethamu Pondunu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2026-08-11T18:52:23Z</dcterms:created>
  <dcterms:modified xsi:type="dcterms:W3CDTF">2026-08-11T18:52:23Z</dcterms:modified>
</cp:coreProperties>
</file>