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అదిగదిగో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Adigadigo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అదిగదిగో పరలోకము నుండి దిగివచ్చే వధువు సంఘము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వరుని వలె పరిపూర్ణ సౌందర్యమును ధరించుకొన్నది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Pallavi|| Adigadigo Paralokamu Nundi Digivachche Vadhuvu Sangghamu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Varuni Vale Paripoorna Saundaryamunu Dharinchukonnadi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అల్ఫా ఒమేగయైన - నా ప్రాణప్రియునికి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నిలువెల్ల నివేదించి - మైమరతునే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నాయేసురాజుతో - లయము కాని రాజ్యములో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ప్రవేశింతునే- పరిపూర్ణమైన పరిశుద్ధులతో ||అదిగదిగో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కళ్యాణ రాగాలు - ఆత్మీయ క్షేమాలు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తలపోయుచూనే- పరవసింతునే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రాజాధిరాజుతో - స్వప్నాల సౌధములో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విహరింతునే - నిర్మలమైన వస్త్రధారినై ||అదిగదిగో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జయించినవాడై- సర్వాధికారియై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సింహాసనాసీనుడై - నను చేర్చుకొనును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సీయోను రాజుతో - రాత్రిలేని రాజ్యములో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ఆరాధింతునే- వేవేల దూతల పరివారముతో ||అదిగదిగో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2026-08-11T18:39:04Z</dcterms:created>
  <dcterms:modified xsi:type="dcterms:W3CDTF">2026-08-11T18:39:04Z</dcterms:modified>
</cp:coreProperties>
</file>