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యౌవనుడా సంతోషపడుమా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Yauvanudaa Santhoshapadumaa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వెళ్ళును యౌవనుడా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Vellunu Yauvanudaa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యౌవనుడా సంతోషపడుమా (1) - యౌవన కాలమున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Yauvanudaa Santhoshapadumaa (1) - Yauvana Kaalamuna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లేత వయస్సు నడి ప్రాయమును (2) - గతించిపోవునవి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గనుక నీదు హృదయములో (2) - వ్యాకులమును తొలగించుకొనుము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Letha Vayassu Nadi Praayamunu (2) - Gathinchipovunavi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Ganuka Needu Hrudayamulo (2) - Vyaakulamunu Tholaginchukonumu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యువకుడా వినుము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Yuvakudaa Vinumu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దుర్దినములు రాబోకముందే - వీటి యందిపుడు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సంతోషము లేదనియెడు - సంవత్సరములు రాబోకముందే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Durdinamulu Raabokamunde - Veeti Yandipudu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Santhoshamu Ledaniyedu - Sanvathsaramulu Raabokamunde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చెడుగును విడుమా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Chedugunu Vidumaa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పశ్చాత్తాపమున పాపములను - ఒప్పుకొనుచు నేడే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రక్షణార్థము రక్షకుడేసును - రయమున క్షమాపణ వేడిన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Pashchaaththaapamuna Paapamulanu - Oppukonuchu Nede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Rakshanaarthamu Rakshakudesunu - Rayamuna Kshamaapana Vedina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నీదే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Neede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మన్నయినది వెనుకటివలెనే - మంటిలో కలియున్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దాని దయ చేసిన - దేవుని సన్నిధికి మరల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Mannayinadi Venukativalene - Mantilo Kaliyun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Daani Daya Chesina - Devuni Sannidhiki Marala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2026-08-11T18:52:03Z</dcterms:created>
  <dcterms:modified xsi:type="dcterms:W3CDTF">2026-08-11T18:52:03Z</dcterms:modified>
</cp:coreProperties>
</file>