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దేశస్థులమైన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Deshasthulamaina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దేశస్థులమైన - ఏ జాతి మనదైన -యేసులో మన మొక్కటే = ఏకమై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బాలల మెల్లరమును తండ్రి - నెంతో స్తుతించుచు నెప్పుడు బాడుదము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Deshasthulamaina - E Jaathi Manadaina -Yesulo Mana Mokkate = Ekamai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Baalala Mellaramunu Thandri - Nentho Sthuthinchuchu Neppudu Baadudamu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పలు దేశములలోన పన్నుగ దేవుని - ప్రార్ధించెడి బాలలం = పరమ తండ్రీ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 - ప్రతివారి దీవించు - బహుగా నీ దినమనుచు - బ్రతిమాలి వేడుదము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Palu Deshamulalona Pannuga Devuni - Praardhinchedi Baalalan = Parama Thandree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 - Prathivaari Deevinchu - Bahugaa Nee Dinamanuchu - Brathimaali Vedudamu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దేశములలోన -పలువిధుములగు పనులు - పరగజేసెడి బాలలం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- ప్రపంచమంతటిని- బాగుచేయను మిగుల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Deshamulalona -Paluvidhumulagu Panulu - Paragajesedi Baalalan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- Prapanchamanthatini- Baagucheyanu Migula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ప్రయాసపడుదము ||ఏ||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Prayaasapadudamu ||E||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2026-08-11T18:45:25Z</dcterms:created>
  <dcterms:modified xsi:type="dcterms:W3CDTF">2026-08-11T18:45:25Z</dcterms:modified>
</cp:coreProperties>
</file>