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కీర్తించెదము దైవపుత్రుని నామమందు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Keerthinchedamu Daivaputhruni Naamamandu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కీర్తించెదము - దైవపుత్రుని నామమందు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Keerthinchedamu - Daivaputhruni Naamamandu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యోసేపుపై దృష్టినుంచి మోసపు చెరనుండి గాచి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యేసునం దైగుప్తు నుండి (2) క్రీస్తునందరిని గాచిన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Yosepupai Drushtinunchi Mosapu Cheranundi Gaachi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Yesunan Daigupthu Nundi (2) Kreesthunandarini Gaachina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పాప ఋణముచేత నిత్య - కోపమునకు గురియైతిమి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శాపగ్రాహియై శ్రీ యేసు - పాప ఋణము తీర్చినాడు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Paapa Runamuchetha Nithya - Kopamunaku Guriyaithimi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Shaapagraahiyai Shree Yesu - Paapa Runamu Theerchinaadu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మార్గ సత్య జీవమై నిత్య - మరణ భయము లేనివాడు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మరణ బంధితులను గావ - మరణమొంది లేచినాడు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Maarga Sathya Jeevamai Nithya - Marana Bhayamu Lenivaadu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Marana Bandhithulanu Gaava - Maranamondi Lechinaadu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నీతిమంతుడైన యేసు - నీతి కార్యములను జేసి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నీతి నిలయుండై తండ్రి నిల - నీతితోనే తృప్తిపరచెన్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Neethimanthudaina Yesu - Neethi Kaaryamulanu Jesi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Neethi Nilayundai Thandri Nila - Neethithone Thrupthiparachen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యేడ్చెను మన పాపములకై - కార్చెను తనరక్తము నిల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ఓర్చెను తన శత్రువులను - గెల్చెను తన సిలువలోనే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Yedchenu Mana Paapamulakai - Kaarchenu Thanarakthamu Nila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Orchenu Thana Shathruvulanu - Gelchenu Thana Siluvalone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లేదు నీకు భయము చింత - లేదు నమ్మి నిలచినచో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నీదు స్వాస్థ్యమంత తిరిగి - నాథుడేసులో పొందగలవు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Ledu Neeku Bhayamu Chintha - Ledu Nammi Nilachinacho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Needu Svaasthyamantha Thirigi - Naathudesulo Pondagalavu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జయము పాడు ప్రియుడ లేచి - జయ జీవితము నొంది వేగ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జయశీలుండు కీస్తు యేసుని - జయము పాడు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Jayamu Paadu Priyuda Lechi - Jaya Jeevithamu Nondi Vega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Jayasheelundu Keesthu Yesuni - Jayamu Paadu Hallelooya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2026-08-11T18:41:11Z</dcterms:created>
  <dcterms:modified xsi:type="dcterms:W3CDTF">2026-08-11T18:41:11Z</dcterms:modified>
</cp:coreProperties>
</file>