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ప్రభో నీదు మహిమను పాడి నిను స్తుతించుచున్నాము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Prabho Needu Mahimanu Paadi Ninu Sthuthinchuchunnaamu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ప్రభో నీదు మహిమను పాడి నిను స్తుతించుచున్నాము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Prabho Needu Mahimanu Paadi Ninu Sthuthinchuchunnaamu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మాదు హృదయ కానుకలను (2) - సమర్పించుచున్నాము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Maadu Hrudaya Kaanukalanu (2) - Samarpinchuchunnaamu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యేసు సుందర శీలము గల్గి - నీ సన్నిధి కేతెంచితిమి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Yesu Sundara Sheelamu Galgi - Nee Sannidhi Kethenchithimi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నీ దివ్య వాక్య బలముచే - నూతన జీవము నొందితిమి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Nee Divya Vaakya Balamuche - Noothana Jeevamu Nondithimi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నీ వాక్యము నే చాటించుటకు - నొసగుము సోదర ప్రేమను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Nee Vaakyamu Ne Chaatinchutaku - Nosagumu Sodara Premanu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2026-08-11T18:48:17Z</dcterms:created>
  <dcterms:modified xsi:type="dcterms:W3CDTF">2026-08-11T18:48:17Z</dcterms:modified>
</cp:coreProperties>
</file>